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261" r:id="rId3"/>
    <p:sldId id="262" r:id="rId4"/>
    <p:sldId id="333" r:id="rId5"/>
    <p:sldId id="334" r:id="rId6"/>
    <p:sldId id="258" r:id="rId7"/>
    <p:sldId id="281" r:id="rId8"/>
    <p:sldId id="335" r:id="rId9"/>
    <p:sldId id="350" r:id="rId10"/>
    <p:sldId id="336" r:id="rId11"/>
    <p:sldId id="344" r:id="rId12"/>
    <p:sldId id="337" r:id="rId13"/>
    <p:sldId id="338" r:id="rId14"/>
    <p:sldId id="339" r:id="rId15"/>
    <p:sldId id="340" r:id="rId16"/>
    <p:sldId id="345" r:id="rId17"/>
    <p:sldId id="346" r:id="rId18"/>
    <p:sldId id="347" r:id="rId19"/>
    <p:sldId id="341" r:id="rId20"/>
    <p:sldId id="342" r:id="rId21"/>
    <p:sldId id="348" r:id="rId22"/>
    <p:sldId id="343" r:id="rId23"/>
    <p:sldId id="31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5000"/>
    <a:srgbClr val="C88800"/>
    <a:srgbClr val="000000"/>
    <a:srgbClr val="2B7EFE"/>
    <a:srgbClr val="00A99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41277E-F1E6-4503-B84D-3EAD0FC3A52A}">
  <a:tblStyle styleId="{A741277E-F1E6-4503-B84D-3EAD0FC3A5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623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417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427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08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29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06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80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11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489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80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37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186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2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12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203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718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028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50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6645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29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84" r:id="rId6"/>
    <p:sldLayoutId id="214748368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27238" y="839099"/>
            <a:ext cx="5289523" cy="173265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 DESIGN AND IMPLEMENTATION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3321492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ROAD SIGN AND ROAD STATE MOBILE NOTIFICATION APP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0BE149-A32F-AE4D-ABEF-0C7794FD1C08}"/>
              </a:ext>
            </a:extLst>
          </p:cNvPr>
          <p:cNvSpPr txBox="1"/>
          <p:nvPr/>
        </p:nvSpPr>
        <p:spPr>
          <a:xfrm>
            <a:off x="3553096" y="4075802"/>
            <a:ext cx="2037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2"/>
                </a:solidFill>
                <a:latin typeface="Montserrat ExtraBold" panose="00000900000000000000" pitchFamily="2" charset="0"/>
                <a:sym typeface="Montserrat ExtraBold"/>
              </a:rPr>
              <a:t>CAM WE-GO</a:t>
            </a:r>
            <a:endParaRPr lang="en-CM" sz="2200" b="1" dirty="0">
              <a:solidFill>
                <a:schemeClr val="tx2"/>
              </a:solidFill>
              <a:latin typeface="Montserrat ExtraBold" panose="00000900000000000000" pitchFamily="2" charset="0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D22290B7-E0F1-7846-12A6-EA7649379BF5}"/>
              </a:ext>
            </a:extLst>
          </p:cNvPr>
          <p:cNvSpPr/>
          <p:nvPr/>
        </p:nvSpPr>
        <p:spPr>
          <a:xfrm rot="11568974">
            <a:off x="4235180" y="3484445"/>
            <a:ext cx="1587386" cy="683759"/>
          </a:xfrm>
          <a:prstGeom prst="curvedDownArrow">
            <a:avLst>
              <a:gd name="adj1" fmla="val 22221"/>
              <a:gd name="adj2" fmla="val 41336"/>
              <a:gd name="adj3" fmla="val 201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F9C4D940-7914-A94C-2579-A05EEF2A9BD3}"/>
              </a:ext>
            </a:extLst>
          </p:cNvPr>
          <p:cNvSpPr/>
          <p:nvPr/>
        </p:nvSpPr>
        <p:spPr>
          <a:xfrm rot="18441337">
            <a:off x="2379153" y="2546668"/>
            <a:ext cx="1587386" cy="683759"/>
          </a:xfrm>
          <a:prstGeom prst="curvedDownArrow">
            <a:avLst>
              <a:gd name="adj1" fmla="val 22221"/>
              <a:gd name="adj2" fmla="val 41336"/>
              <a:gd name="adj3" fmla="val 201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>
              <a:solidFill>
                <a:schemeClr val="tx1"/>
              </a:solidFill>
            </a:endParaRPr>
          </a:p>
        </p:txBody>
      </p:sp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" y="177487"/>
            <a:ext cx="1979049" cy="365218"/>
          </a:xfrm>
        </p:spPr>
        <p:txBody>
          <a:bodyPr/>
          <a:lstStyle/>
          <a:p>
            <a:r>
              <a:rPr lang="en-US" sz="1600" dirty="0"/>
              <a:t>DATA SOURCES</a:t>
            </a:r>
            <a:endParaRPr lang="en-CM" sz="1600" dirty="0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EC7F6A6C-5C1B-9AB3-1069-CDD9E81C9991}"/>
              </a:ext>
            </a:extLst>
          </p:cNvPr>
          <p:cNvSpPr/>
          <p:nvPr/>
        </p:nvSpPr>
        <p:spPr>
          <a:xfrm rot="6247609">
            <a:off x="5066212" y="1704658"/>
            <a:ext cx="1587386" cy="683759"/>
          </a:xfrm>
          <a:prstGeom prst="curvedDownArrow">
            <a:avLst>
              <a:gd name="adj1" fmla="val 22221"/>
              <a:gd name="adj2" fmla="val 41336"/>
              <a:gd name="adj3" fmla="val 201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>
              <a:solidFill>
                <a:schemeClr val="tx1"/>
              </a:solidFill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6181CDBB-A3E1-FE3D-6FAD-E3BC242C4EDB}"/>
              </a:ext>
            </a:extLst>
          </p:cNvPr>
          <p:cNvSpPr/>
          <p:nvPr/>
        </p:nvSpPr>
        <p:spPr>
          <a:xfrm rot="1228059">
            <a:off x="3475387" y="903360"/>
            <a:ext cx="1587386" cy="683759"/>
          </a:xfrm>
          <a:prstGeom prst="curvedDownArrow">
            <a:avLst>
              <a:gd name="adj1" fmla="val 22221"/>
              <a:gd name="adj2" fmla="val 41336"/>
              <a:gd name="adj3" fmla="val 201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M">
              <a:solidFill>
                <a:schemeClr val="tx1"/>
              </a:solidFill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778683D-A960-CD51-83C5-3F30D78C0E26}"/>
              </a:ext>
            </a:extLst>
          </p:cNvPr>
          <p:cNvSpPr/>
          <p:nvPr/>
        </p:nvSpPr>
        <p:spPr>
          <a:xfrm>
            <a:off x="3771900" y="1767976"/>
            <a:ext cx="1600200" cy="1607548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Whyte Inktrap Heavy" panose="020B0004050101020103" pitchFamily="34" charset="0"/>
                <a:ea typeface="Whyte Inktrap Heavy" panose="020B0004050101020103" pitchFamily="34" charset="0"/>
              </a:rPr>
              <a:t>APP</a:t>
            </a:r>
            <a:endParaRPr lang="en-CM" sz="1800" b="1" dirty="0">
              <a:latin typeface="Whyte Inktrap Heavy" panose="020B0004050101020103" pitchFamily="34" charset="0"/>
              <a:ea typeface="Whyte Inktrap Heavy" panose="020B00040501010201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007CE-3B2B-CBF3-7651-BEFACA120209}"/>
              </a:ext>
            </a:extLst>
          </p:cNvPr>
          <p:cNvSpPr txBox="1"/>
          <p:nvPr/>
        </p:nvSpPr>
        <p:spPr>
          <a:xfrm>
            <a:off x="5395637" y="3249598"/>
            <a:ext cx="1979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Montserrat ExtraBold" panose="00000900000000000000" pitchFamily="2" charset="0"/>
              </a:rPr>
              <a:t>WEATHER API</a:t>
            </a:r>
            <a:endParaRPr lang="en-CM" sz="2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59B4AE-C2E9-9FA9-47CB-BE5A4C89AD5D}"/>
              </a:ext>
            </a:extLst>
          </p:cNvPr>
          <p:cNvSpPr txBox="1"/>
          <p:nvPr/>
        </p:nvSpPr>
        <p:spPr>
          <a:xfrm>
            <a:off x="5098684" y="391386"/>
            <a:ext cx="1979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Montserrat ExtraBold" panose="00000900000000000000" pitchFamily="2" charset="0"/>
              </a:rPr>
              <a:t>GOOGLE MAPS API</a:t>
            </a:r>
            <a:endParaRPr lang="en-CM" sz="2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8511D-C262-4661-BE99-6F529AC8CA32}"/>
              </a:ext>
            </a:extLst>
          </p:cNvPr>
          <p:cNvSpPr txBox="1"/>
          <p:nvPr/>
        </p:nvSpPr>
        <p:spPr>
          <a:xfrm>
            <a:off x="1717713" y="936979"/>
            <a:ext cx="2054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Montserrat ExtraBold" panose="00000900000000000000" pitchFamily="2" charset="0"/>
              </a:rPr>
              <a:t>USER INTERFACE</a:t>
            </a:r>
            <a:endParaRPr lang="en-CM" sz="2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5D3889-EBBB-59A2-E504-153B0E508BFB}"/>
              </a:ext>
            </a:extLst>
          </p:cNvPr>
          <p:cNvSpPr txBox="1"/>
          <p:nvPr/>
        </p:nvSpPr>
        <p:spPr>
          <a:xfrm>
            <a:off x="1642194" y="3665097"/>
            <a:ext cx="234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Montserrat ExtraBold" panose="00000900000000000000" pitchFamily="2" charset="0"/>
              </a:rPr>
              <a:t>ROAD SIGN DATABASE</a:t>
            </a:r>
            <a:endParaRPr lang="en-CM" sz="2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6657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" y="177487"/>
            <a:ext cx="1979049" cy="365218"/>
          </a:xfrm>
        </p:spPr>
        <p:txBody>
          <a:bodyPr/>
          <a:lstStyle/>
          <a:p>
            <a:r>
              <a:rPr lang="en-US" sz="1600" dirty="0"/>
              <a:t>DATA SOURCES</a:t>
            </a:r>
            <a:endParaRPr lang="en-CM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007CE-3B2B-CBF3-7651-BEFACA120209}"/>
              </a:ext>
            </a:extLst>
          </p:cNvPr>
          <p:cNvSpPr txBox="1"/>
          <p:nvPr/>
        </p:nvSpPr>
        <p:spPr>
          <a:xfrm>
            <a:off x="6440529" y="2872207"/>
            <a:ext cx="2540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Montserrat ExtraBold" panose="00000900000000000000" pitchFamily="2" charset="0"/>
              </a:rPr>
              <a:t>WEATHER API</a:t>
            </a:r>
            <a:endParaRPr lang="en-CM" sz="2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59B4AE-C2E9-9FA9-47CB-BE5A4C89AD5D}"/>
              </a:ext>
            </a:extLst>
          </p:cNvPr>
          <p:cNvSpPr txBox="1"/>
          <p:nvPr/>
        </p:nvSpPr>
        <p:spPr>
          <a:xfrm>
            <a:off x="6440529" y="739388"/>
            <a:ext cx="1979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Montserrat ExtraBold" panose="00000900000000000000" pitchFamily="2" charset="0"/>
              </a:rPr>
              <a:t>GOOGLE MAPS API</a:t>
            </a:r>
            <a:endParaRPr lang="en-CM" sz="2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8511D-C262-4661-BE99-6F529AC8CA32}"/>
              </a:ext>
            </a:extLst>
          </p:cNvPr>
          <p:cNvSpPr txBox="1"/>
          <p:nvPr/>
        </p:nvSpPr>
        <p:spPr>
          <a:xfrm>
            <a:off x="440078" y="745251"/>
            <a:ext cx="2054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Montserrat ExtraBold" panose="00000900000000000000" pitchFamily="2" charset="0"/>
              </a:rPr>
              <a:t>USER INTERFACE</a:t>
            </a:r>
            <a:endParaRPr lang="en-CM" sz="2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5D3889-EBBB-59A2-E504-153B0E508BFB}"/>
              </a:ext>
            </a:extLst>
          </p:cNvPr>
          <p:cNvSpPr txBox="1"/>
          <p:nvPr/>
        </p:nvSpPr>
        <p:spPr>
          <a:xfrm>
            <a:off x="296182" y="2811844"/>
            <a:ext cx="234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Montserrat ExtraBold" panose="00000900000000000000" pitchFamily="2" charset="0"/>
              </a:rPr>
              <a:t>ROAD SIGN DATABASE</a:t>
            </a:r>
            <a:endParaRPr lang="en-CM" sz="24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DE088-A0EE-0C49-8C56-096277FE3F44}"/>
              </a:ext>
            </a:extLst>
          </p:cNvPr>
          <p:cNvSpPr txBox="1"/>
          <p:nvPr/>
        </p:nvSpPr>
        <p:spPr>
          <a:xfrm>
            <a:off x="441585" y="1642914"/>
            <a:ext cx="256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User credentials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User preferences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E91877-587A-BD17-7AC9-FF1925565B25}"/>
              </a:ext>
            </a:extLst>
          </p:cNvPr>
          <p:cNvSpPr/>
          <p:nvPr/>
        </p:nvSpPr>
        <p:spPr>
          <a:xfrm>
            <a:off x="3621677" y="1796754"/>
            <a:ext cx="1900645" cy="1306286"/>
          </a:xfrm>
          <a:custGeom>
            <a:avLst/>
            <a:gdLst/>
            <a:ahLst/>
            <a:cxnLst/>
            <a:rect l="l" t="t" r="r" b="b"/>
            <a:pathLst>
              <a:path w="1900645" h="1306286">
                <a:moveTo>
                  <a:pt x="882957" y="935886"/>
                </a:moveTo>
                <a:cubicBezTo>
                  <a:pt x="891530" y="935886"/>
                  <a:pt x="898516" y="938801"/>
                  <a:pt x="903917" y="944630"/>
                </a:cubicBezTo>
                <a:cubicBezTo>
                  <a:pt x="909318" y="950459"/>
                  <a:pt x="912018" y="958518"/>
                  <a:pt x="912018" y="968805"/>
                </a:cubicBezTo>
                <a:cubicBezTo>
                  <a:pt x="912018" y="979263"/>
                  <a:pt x="909275" y="987450"/>
                  <a:pt x="903788" y="993365"/>
                </a:cubicBezTo>
                <a:cubicBezTo>
                  <a:pt x="898302" y="999280"/>
                  <a:pt x="891358" y="1002237"/>
                  <a:pt x="882957" y="1002237"/>
                </a:cubicBezTo>
                <a:cubicBezTo>
                  <a:pt x="874385" y="1002237"/>
                  <a:pt x="867355" y="999280"/>
                  <a:pt x="861869" y="993365"/>
                </a:cubicBezTo>
                <a:cubicBezTo>
                  <a:pt x="856382" y="987450"/>
                  <a:pt x="853639" y="979263"/>
                  <a:pt x="853639" y="968805"/>
                </a:cubicBezTo>
                <a:cubicBezTo>
                  <a:pt x="853639" y="958518"/>
                  <a:pt x="856382" y="950459"/>
                  <a:pt x="861869" y="944630"/>
                </a:cubicBezTo>
                <a:cubicBezTo>
                  <a:pt x="867355" y="938801"/>
                  <a:pt x="874385" y="935886"/>
                  <a:pt x="882957" y="935886"/>
                </a:cubicBezTo>
                <a:close/>
                <a:moveTo>
                  <a:pt x="472353" y="935886"/>
                </a:moveTo>
                <a:cubicBezTo>
                  <a:pt x="480926" y="935886"/>
                  <a:pt x="487955" y="938801"/>
                  <a:pt x="493442" y="944630"/>
                </a:cubicBezTo>
                <a:cubicBezTo>
                  <a:pt x="498928" y="950459"/>
                  <a:pt x="501671" y="958518"/>
                  <a:pt x="501671" y="968805"/>
                </a:cubicBezTo>
                <a:cubicBezTo>
                  <a:pt x="501671" y="979263"/>
                  <a:pt x="498928" y="987450"/>
                  <a:pt x="493442" y="993365"/>
                </a:cubicBezTo>
                <a:cubicBezTo>
                  <a:pt x="487955" y="999280"/>
                  <a:pt x="480926" y="1002237"/>
                  <a:pt x="472353" y="1002237"/>
                </a:cubicBezTo>
                <a:cubicBezTo>
                  <a:pt x="463781" y="1002237"/>
                  <a:pt x="456751" y="999280"/>
                  <a:pt x="451265" y="993365"/>
                </a:cubicBezTo>
                <a:cubicBezTo>
                  <a:pt x="445779" y="987450"/>
                  <a:pt x="443036" y="979263"/>
                  <a:pt x="443036" y="968805"/>
                </a:cubicBezTo>
                <a:cubicBezTo>
                  <a:pt x="443036" y="958518"/>
                  <a:pt x="445779" y="950459"/>
                  <a:pt x="451265" y="944630"/>
                </a:cubicBezTo>
                <a:cubicBezTo>
                  <a:pt x="456751" y="938801"/>
                  <a:pt x="463781" y="935886"/>
                  <a:pt x="472353" y="935886"/>
                </a:cubicBezTo>
                <a:close/>
                <a:moveTo>
                  <a:pt x="184537" y="935886"/>
                </a:moveTo>
                <a:cubicBezTo>
                  <a:pt x="193109" y="935886"/>
                  <a:pt x="200138" y="938844"/>
                  <a:pt x="205625" y="944759"/>
                </a:cubicBezTo>
                <a:cubicBezTo>
                  <a:pt x="211111" y="950674"/>
                  <a:pt x="213854" y="958775"/>
                  <a:pt x="213854" y="969062"/>
                </a:cubicBezTo>
                <a:cubicBezTo>
                  <a:pt x="213854" y="979349"/>
                  <a:pt x="211111" y="987450"/>
                  <a:pt x="205625" y="993365"/>
                </a:cubicBezTo>
                <a:cubicBezTo>
                  <a:pt x="200138" y="999280"/>
                  <a:pt x="193109" y="1002237"/>
                  <a:pt x="184537" y="1002237"/>
                </a:cubicBezTo>
                <a:cubicBezTo>
                  <a:pt x="175964" y="1002237"/>
                  <a:pt x="168935" y="999280"/>
                  <a:pt x="163448" y="993365"/>
                </a:cubicBezTo>
                <a:cubicBezTo>
                  <a:pt x="157962" y="987450"/>
                  <a:pt x="155219" y="979349"/>
                  <a:pt x="155219" y="969062"/>
                </a:cubicBezTo>
                <a:cubicBezTo>
                  <a:pt x="155219" y="958775"/>
                  <a:pt x="157962" y="950674"/>
                  <a:pt x="163448" y="944759"/>
                </a:cubicBezTo>
                <a:cubicBezTo>
                  <a:pt x="168935" y="938844"/>
                  <a:pt x="175964" y="935886"/>
                  <a:pt x="184537" y="935886"/>
                </a:cubicBezTo>
                <a:close/>
                <a:moveTo>
                  <a:pt x="1061103" y="931771"/>
                </a:moveTo>
                <a:cubicBezTo>
                  <a:pt x="1068647" y="931771"/>
                  <a:pt x="1074948" y="933914"/>
                  <a:pt x="1080006" y="938201"/>
                </a:cubicBezTo>
                <a:cubicBezTo>
                  <a:pt x="1085063" y="942487"/>
                  <a:pt x="1088278" y="948316"/>
                  <a:pt x="1089650" y="955689"/>
                </a:cubicBezTo>
                <a:lnTo>
                  <a:pt x="1032557" y="955689"/>
                </a:lnTo>
                <a:cubicBezTo>
                  <a:pt x="1033928" y="948316"/>
                  <a:pt x="1037143" y="942487"/>
                  <a:pt x="1042201" y="938201"/>
                </a:cubicBezTo>
                <a:cubicBezTo>
                  <a:pt x="1047259" y="933914"/>
                  <a:pt x="1053559" y="931771"/>
                  <a:pt x="1061103" y="931771"/>
                </a:cubicBezTo>
                <a:close/>
                <a:moveTo>
                  <a:pt x="1221038" y="899367"/>
                </a:moveTo>
                <a:lnTo>
                  <a:pt x="1221038" y="977291"/>
                </a:lnTo>
                <a:cubicBezTo>
                  <a:pt x="1221038" y="998551"/>
                  <a:pt x="1226395" y="1014496"/>
                  <a:pt x="1237111" y="1025126"/>
                </a:cubicBezTo>
                <a:cubicBezTo>
                  <a:pt x="1247827" y="1035756"/>
                  <a:pt x="1262186" y="1041071"/>
                  <a:pt x="1280188" y="1041071"/>
                </a:cubicBezTo>
                <a:cubicBezTo>
                  <a:pt x="1288246" y="1041071"/>
                  <a:pt x="1295875" y="1039613"/>
                  <a:pt x="1303076" y="1036699"/>
                </a:cubicBezTo>
                <a:cubicBezTo>
                  <a:pt x="1310277" y="1033784"/>
                  <a:pt x="1316450" y="1029498"/>
                  <a:pt x="1321593" y="1023840"/>
                </a:cubicBezTo>
                <a:lnTo>
                  <a:pt x="1321593" y="1038756"/>
                </a:lnTo>
                <a:lnTo>
                  <a:pt x="1368142" y="1038756"/>
                </a:lnTo>
                <a:lnTo>
                  <a:pt x="1368142" y="899367"/>
                </a:lnTo>
                <a:lnTo>
                  <a:pt x="1319278" y="899367"/>
                </a:lnTo>
                <a:lnTo>
                  <a:pt x="1319278" y="966490"/>
                </a:lnTo>
                <a:cubicBezTo>
                  <a:pt x="1319278" y="977634"/>
                  <a:pt x="1316835" y="985907"/>
                  <a:pt x="1311949" y="991307"/>
                </a:cubicBezTo>
                <a:cubicBezTo>
                  <a:pt x="1307063" y="996708"/>
                  <a:pt x="1300762" y="999408"/>
                  <a:pt x="1293047" y="999408"/>
                </a:cubicBezTo>
                <a:cubicBezTo>
                  <a:pt x="1285503" y="999408"/>
                  <a:pt x="1279759" y="997008"/>
                  <a:pt x="1275816" y="992208"/>
                </a:cubicBezTo>
                <a:cubicBezTo>
                  <a:pt x="1271872" y="987407"/>
                  <a:pt x="1269901" y="979777"/>
                  <a:pt x="1269901" y="969319"/>
                </a:cubicBezTo>
                <a:lnTo>
                  <a:pt x="1269901" y="899367"/>
                </a:lnTo>
                <a:close/>
                <a:moveTo>
                  <a:pt x="735777" y="899367"/>
                </a:moveTo>
                <a:lnTo>
                  <a:pt x="735777" y="1038756"/>
                </a:lnTo>
                <a:lnTo>
                  <a:pt x="784640" y="1038756"/>
                </a:lnTo>
                <a:lnTo>
                  <a:pt x="784640" y="899367"/>
                </a:lnTo>
                <a:close/>
                <a:moveTo>
                  <a:pt x="555335" y="899367"/>
                </a:moveTo>
                <a:lnTo>
                  <a:pt x="612685" y="1038756"/>
                </a:lnTo>
                <a:lnTo>
                  <a:pt x="663092" y="1038756"/>
                </a:lnTo>
                <a:lnTo>
                  <a:pt x="720699" y="899367"/>
                </a:lnTo>
                <a:lnTo>
                  <a:pt x="674150" y="899367"/>
                </a:lnTo>
                <a:lnTo>
                  <a:pt x="638917" y="984492"/>
                </a:lnTo>
                <a:lnTo>
                  <a:pt x="605484" y="899367"/>
                </a:lnTo>
                <a:close/>
                <a:moveTo>
                  <a:pt x="1462191" y="897053"/>
                </a:moveTo>
                <a:cubicBezTo>
                  <a:pt x="1447961" y="897053"/>
                  <a:pt x="1435745" y="899067"/>
                  <a:pt x="1425544" y="903096"/>
                </a:cubicBezTo>
                <a:cubicBezTo>
                  <a:pt x="1415343" y="907125"/>
                  <a:pt x="1407585" y="912612"/>
                  <a:pt x="1402270" y="919556"/>
                </a:cubicBezTo>
                <a:cubicBezTo>
                  <a:pt x="1396955" y="926499"/>
                  <a:pt x="1394297" y="934429"/>
                  <a:pt x="1394297" y="943344"/>
                </a:cubicBezTo>
                <a:cubicBezTo>
                  <a:pt x="1394297" y="954146"/>
                  <a:pt x="1397126" y="962547"/>
                  <a:pt x="1402784" y="968547"/>
                </a:cubicBezTo>
                <a:cubicBezTo>
                  <a:pt x="1408442" y="974548"/>
                  <a:pt x="1415171" y="978663"/>
                  <a:pt x="1422972" y="980892"/>
                </a:cubicBezTo>
                <a:cubicBezTo>
                  <a:pt x="1430773" y="983121"/>
                  <a:pt x="1440246" y="984921"/>
                  <a:pt x="1451390" y="986292"/>
                </a:cubicBezTo>
                <a:cubicBezTo>
                  <a:pt x="1460134" y="987493"/>
                  <a:pt x="1466521" y="988736"/>
                  <a:pt x="1470550" y="990022"/>
                </a:cubicBezTo>
                <a:cubicBezTo>
                  <a:pt x="1474579" y="991307"/>
                  <a:pt x="1476593" y="993493"/>
                  <a:pt x="1476593" y="996579"/>
                </a:cubicBezTo>
                <a:cubicBezTo>
                  <a:pt x="1476593" y="999666"/>
                  <a:pt x="1474922" y="1002023"/>
                  <a:pt x="1471578" y="1003652"/>
                </a:cubicBezTo>
                <a:cubicBezTo>
                  <a:pt x="1468235" y="1005281"/>
                  <a:pt x="1462620" y="1006095"/>
                  <a:pt x="1454734" y="1006095"/>
                </a:cubicBezTo>
                <a:cubicBezTo>
                  <a:pt x="1446161" y="1006095"/>
                  <a:pt x="1437503" y="1004938"/>
                  <a:pt x="1428759" y="1002623"/>
                </a:cubicBezTo>
                <a:cubicBezTo>
                  <a:pt x="1420015" y="1000308"/>
                  <a:pt x="1412471" y="997180"/>
                  <a:pt x="1406127" y="993236"/>
                </a:cubicBezTo>
                <a:lnTo>
                  <a:pt x="1391468" y="1026669"/>
                </a:lnTo>
                <a:cubicBezTo>
                  <a:pt x="1398326" y="1030955"/>
                  <a:pt x="1407413" y="1034427"/>
                  <a:pt x="1418729" y="1037084"/>
                </a:cubicBezTo>
                <a:cubicBezTo>
                  <a:pt x="1430045" y="1039742"/>
                  <a:pt x="1441532" y="1041071"/>
                  <a:pt x="1453190" y="1041071"/>
                </a:cubicBezTo>
                <a:cubicBezTo>
                  <a:pt x="1467764" y="1041071"/>
                  <a:pt x="1480237" y="1039099"/>
                  <a:pt x="1490609" y="1035156"/>
                </a:cubicBezTo>
                <a:cubicBezTo>
                  <a:pt x="1500982" y="1031212"/>
                  <a:pt x="1508826" y="1025769"/>
                  <a:pt x="1514141" y="1018825"/>
                </a:cubicBezTo>
                <a:cubicBezTo>
                  <a:pt x="1519456" y="1011881"/>
                  <a:pt x="1522113" y="1004038"/>
                  <a:pt x="1522113" y="995294"/>
                </a:cubicBezTo>
                <a:cubicBezTo>
                  <a:pt x="1522113" y="984664"/>
                  <a:pt x="1519327" y="976391"/>
                  <a:pt x="1513755" y="970476"/>
                </a:cubicBezTo>
                <a:cubicBezTo>
                  <a:pt x="1508183" y="964561"/>
                  <a:pt x="1501625" y="960489"/>
                  <a:pt x="1494081" y="958260"/>
                </a:cubicBezTo>
                <a:cubicBezTo>
                  <a:pt x="1486537" y="956032"/>
                  <a:pt x="1477022" y="954060"/>
                  <a:pt x="1465535" y="952345"/>
                </a:cubicBezTo>
                <a:cubicBezTo>
                  <a:pt x="1456448" y="950974"/>
                  <a:pt x="1449933" y="949645"/>
                  <a:pt x="1445990" y="948359"/>
                </a:cubicBezTo>
                <a:cubicBezTo>
                  <a:pt x="1442046" y="947073"/>
                  <a:pt x="1440075" y="944802"/>
                  <a:pt x="1440075" y="941544"/>
                </a:cubicBezTo>
                <a:cubicBezTo>
                  <a:pt x="1440075" y="938629"/>
                  <a:pt x="1441875" y="936272"/>
                  <a:pt x="1445475" y="934472"/>
                </a:cubicBezTo>
                <a:cubicBezTo>
                  <a:pt x="1449076" y="932671"/>
                  <a:pt x="1454734" y="931771"/>
                  <a:pt x="1462449" y="931771"/>
                </a:cubicBezTo>
                <a:cubicBezTo>
                  <a:pt x="1476850" y="931771"/>
                  <a:pt x="1490224" y="935200"/>
                  <a:pt x="1502568" y="942058"/>
                </a:cubicBezTo>
                <a:lnTo>
                  <a:pt x="1517227" y="908883"/>
                </a:lnTo>
                <a:cubicBezTo>
                  <a:pt x="1510540" y="905111"/>
                  <a:pt x="1502225" y="902196"/>
                  <a:pt x="1492281" y="900139"/>
                </a:cubicBezTo>
                <a:cubicBezTo>
                  <a:pt x="1482337" y="898081"/>
                  <a:pt x="1472307" y="897053"/>
                  <a:pt x="1462191" y="897053"/>
                </a:cubicBezTo>
                <a:close/>
                <a:moveTo>
                  <a:pt x="1060846" y="897053"/>
                </a:moveTo>
                <a:cubicBezTo>
                  <a:pt x="1046273" y="897053"/>
                  <a:pt x="1033157" y="900139"/>
                  <a:pt x="1021498" y="906311"/>
                </a:cubicBezTo>
                <a:cubicBezTo>
                  <a:pt x="1009840" y="912483"/>
                  <a:pt x="1000710" y="921013"/>
                  <a:pt x="994109" y="931900"/>
                </a:cubicBezTo>
                <a:cubicBezTo>
                  <a:pt x="987508" y="942787"/>
                  <a:pt x="984208" y="955089"/>
                  <a:pt x="984208" y="968805"/>
                </a:cubicBezTo>
                <a:cubicBezTo>
                  <a:pt x="984208" y="982692"/>
                  <a:pt x="987594" y="995122"/>
                  <a:pt x="994366" y="1006095"/>
                </a:cubicBezTo>
                <a:cubicBezTo>
                  <a:pt x="1001139" y="1017068"/>
                  <a:pt x="1010697" y="1025640"/>
                  <a:pt x="1023041" y="1031812"/>
                </a:cubicBezTo>
                <a:cubicBezTo>
                  <a:pt x="1035386" y="1037985"/>
                  <a:pt x="1049702" y="1041071"/>
                  <a:pt x="1065989" y="1041071"/>
                </a:cubicBezTo>
                <a:cubicBezTo>
                  <a:pt x="1092050" y="1041071"/>
                  <a:pt x="1111852" y="1033527"/>
                  <a:pt x="1125397" y="1018439"/>
                </a:cubicBezTo>
                <a:lnTo>
                  <a:pt x="1099679" y="991693"/>
                </a:lnTo>
                <a:cubicBezTo>
                  <a:pt x="1094707" y="995979"/>
                  <a:pt x="1089778" y="999066"/>
                  <a:pt x="1084892" y="1000951"/>
                </a:cubicBezTo>
                <a:cubicBezTo>
                  <a:pt x="1080006" y="1002837"/>
                  <a:pt x="1074219" y="1003780"/>
                  <a:pt x="1067533" y="1003780"/>
                </a:cubicBezTo>
                <a:cubicBezTo>
                  <a:pt x="1058617" y="1003780"/>
                  <a:pt x="1051202" y="1001852"/>
                  <a:pt x="1045287" y="997994"/>
                </a:cubicBezTo>
                <a:cubicBezTo>
                  <a:pt x="1039372" y="994136"/>
                  <a:pt x="1035386" y="988607"/>
                  <a:pt x="1033328" y="981406"/>
                </a:cubicBezTo>
                <a:lnTo>
                  <a:pt x="1134655" y="981406"/>
                </a:lnTo>
                <a:cubicBezTo>
                  <a:pt x="1135170" y="973691"/>
                  <a:pt x="1135427" y="969662"/>
                  <a:pt x="1135427" y="969319"/>
                </a:cubicBezTo>
                <a:cubicBezTo>
                  <a:pt x="1135427" y="954403"/>
                  <a:pt x="1132126" y="941501"/>
                  <a:pt x="1125526" y="930614"/>
                </a:cubicBezTo>
                <a:cubicBezTo>
                  <a:pt x="1118925" y="919727"/>
                  <a:pt x="1109966" y="911412"/>
                  <a:pt x="1098651" y="905668"/>
                </a:cubicBezTo>
                <a:cubicBezTo>
                  <a:pt x="1087335" y="899925"/>
                  <a:pt x="1074733" y="897053"/>
                  <a:pt x="1060846" y="897053"/>
                </a:cubicBezTo>
                <a:close/>
                <a:moveTo>
                  <a:pt x="472353" y="897053"/>
                </a:moveTo>
                <a:cubicBezTo>
                  <a:pt x="457266" y="897053"/>
                  <a:pt x="443764" y="900096"/>
                  <a:pt x="431848" y="906182"/>
                </a:cubicBezTo>
                <a:cubicBezTo>
                  <a:pt x="419933" y="912269"/>
                  <a:pt x="410589" y="920799"/>
                  <a:pt x="403816" y="931771"/>
                </a:cubicBezTo>
                <a:cubicBezTo>
                  <a:pt x="397044" y="942744"/>
                  <a:pt x="393658" y="955089"/>
                  <a:pt x="393658" y="968805"/>
                </a:cubicBezTo>
                <a:cubicBezTo>
                  <a:pt x="393658" y="982692"/>
                  <a:pt x="397044" y="995122"/>
                  <a:pt x="403816" y="1006095"/>
                </a:cubicBezTo>
                <a:cubicBezTo>
                  <a:pt x="410589" y="1017068"/>
                  <a:pt x="419975" y="1025640"/>
                  <a:pt x="431977" y="1031812"/>
                </a:cubicBezTo>
                <a:cubicBezTo>
                  <a:pt x="443978" y="1037985"/>
                  <a:pt x="457437" y="1041071"/>
                  <a:pt x="472353" y="1041071"/>
                </a:cubicBezTo>
                <a:cubicBezTo>
                  <a:pt x="487441" y="1041071"/>
                  <a:pt x="500986" y="1037985"/>
                  <a:pt x="512987" y="1031812"/>
                </a:cubicBezTo>
                <a:cubicBezTo>
                  <a:pt x="524989" y="1025640"/>
                  <a:pt x="534333" y="1017068"/>
                  <a:pt x="541019" y="1006095"/>
                </a:cubicBezTo>
                <a:cubicBezTo>
                  <a:pt x="547706" y="995122"/>
                  <a:pt x="551049" y="982692"/>
                  <a:pt x="551049" y="968805"/>
                </a:cubicBezTo>
                <a:cubicBezTo>
                  <a:pt x="551049" y="954917"/>
                  <a:pt x="547706" y="942530"/>
                  <a:pt x="541019" y="931643"/>
                </a:cubicBezTo>
                <a:cubicBezTo>
                  <a:pt x="534333" y="920756"/>
                  <a:pt x="524989" y="912269"/>
                  <a:pt x="512987" y="906182"/>
                </a:cubicBezTo>
                <a:cubicBezTo>
                  <a:pt x="500986" y="900096"/>
                  <a:pt x="487441" y="897053"/>
                  <a:pt x="472353" y="897053"/>
                </a:cubicBezTo>
                <a:close/>
                <a:moveTo>
                  <a:pt x="381456" y="897053"/>
                </a:moveTo>
                <a:cubicBezTo>
                  <a:pt x="371169" y="897053"/>
                  <a:pt x="362040" y="898639"/>
                  <a:pt x="354067" y="901810"/>
                </a:cubicBezTo>
                <a:cubicBezTo>
                  <a:pt x="346095" y="904982"/>
                  <a:pt x="339623" y="909740"/>
                  <a:pt x="334650" y="916084"/>
                </a:cubicBezTo>
                <a:lnTo>
                  <a:pt x="334650" y="899367"/>
                </a:lnTo>
                <a:lnTo>
                  <a:pt x="288102" y="899367"/>
                </a:lnTo>
                <a:lnTo>
                  <a:pt x="288102" y="1038756"/>
                </a:lnTo>
                <a:lnTo>
                  <a:pt x="336965" y="1038756"/>
                </a:lnTo>
                <a:lnTo>
                  <a:pt x="336965" y="974720"/>
                </a:lnTo>
                <a:cubicBezTo>
                  <a:pt x="336965" y="963061"/>
                  <a:pt x="339923" y="954403"/>
                  <a:pt x="345838" y="948745"/>
                </a:cubicBezTo>
                <a:cubicBezTo>
                  <a:pt x="351753" y="943087"/>
                  <a:pt x="359939" y="940258"/>
                  <a:pt x="370398" y="940258"/>
                </a:cubicBezTo>
                <a:cubicBezTo>
                  <a:pt x="373312" y="940258"/>
                  <a:pt x="376999" y="940515"/>
                  <a:pt x="381456" y="941030"/>
                </a:cubicBezTo>
                <a:close/>
                <a:moveTo>
                  <a:pt x="194824" y="897053"/>
                </a:moveTo>
                <a:cubicBezTo>
                  <a:pt x="176478" y="897053"/>
                  <a:pt x="162762" y="902453"/>
                  <a:pt x="153676" y="913255"/>
                </a:cubicBezTo>
                <a:lnTo>
                  <a:pt x="153676" y="899367"/>
                </a:lnTo>
                <a:lnTo>
                  <a:pt x="107127" y="899367"/>
                </a:lnTo>
                <a:lnTo>
                  <a:pt x="107127" y="1088648"/>
                </a:lnTo>
                <a:lnTo>
                  <a:pt x="155990" y="1088648"/>
                </a:lnTo>
                <a:lnTo>
                  <a:pt x="155990" y="1026412"/>
                </a:lnTo>
                <a:cubicBezTo>
                  <a:pt x="165591" y="1036184"/>
                  <a:pt x="178536" y="1041071"/>
                  <a:pt x="194824" y="1041071"/>
                </a:cubicBezTo>
                <a:cubicBezTo>
                  <a:pt x="207511" y="1041071"/>
                  <a:pt x="219041" y="1038113"/>
                  <a:pt x="229414" y="1032198"/>
                </a:cubicBezTo>
                <a:cubicBezTo>
                  <a:pt x="239786" y="1026283"/>
                  <a:pt x="248016" y="1017882"/>
                  <a:pt x="254102" y="1006995"/>
                </a:cubicBezTo>
                <a:cubicBezTo>
                  <a:pt x="260189" y="996108"/>
                  <a:pt x="263232" y="983464"/>
                  <a:pt x="263232" y="969062"/>
                </a:cubicBezTo>
                <a:cubicBezTo>
                  <a:pt x="263232" y="954660"/>
                  <a:pt x="260189" y="942016"/>
                  <a:pt x="254102" y="931128"/>
                </a:cubicBezTo>
                <a:cubicBezTo>
                  <a:pt x="248016" y="920241"/>
                  <a:pt x="239786" y="911840"/>
                  <a:pt x="229414" y="905925"/>
                </a:cubicBezTo>
                <a:cubicBezTo>
                  <a:pt x="219041" y="900010"/>
                  <a:pt x="207511" y="897053"/>
                  <a:pt x="194824" y="897053"/>
                </a:cubicBezTo>
                <a:close/>
                <a:moveTo>
                  <a:pt x="911246" y="847932"/>
                </a:moveTo>
                <a:lnTo>
                  <a:pt x="911246" y="911455"/>
                </a:lnTo>
                <a:cubicBezTo>
                  <a:pt x="902160" y="901853"/>
                  <a:pt x="889301" y="897053"/>
                  <a:pt x="872670" y="897053"/>
                </a:cubicBezTo>
                <a:cubicBezTo>
                  <a:pt x="859983" y="897053"/>
                  <a:pt x="848410" y="899967"/>
                  <a:pt x="837952" y="905797"/>
                </a:cubicBezTo>
                <a:cubicBezTo>
                  <a:pt x="827493" y="911626"/>
                  <a:pt x="819221" y="919984"/>
                  <a:pt x="813134" y="930871"/>
                </a:cubicBezTo>
                <a:cubicBezTo>
                  <a:pt x="807048" y="941758"/>
                  <a:pt x="804004" y="954403"/>
                  <a:pt x="804004" y="968805"/>
                </a:cubicBezTo>
                <a:cubicBezTo>
                  <a:pt x="804004" y="983206"/>
                  <a:pt x="807048" y="995894"/>
                  <a:pt x="813134" y="1006866"/>
                </a:cubicBezTo>
                <a:cubicBezTo>
                  <a:pt x="819221" y="1017839"/>
                  <a:pt x="827493" y="1026283"/>
                  <a:pt x="837952" y="1032198"/>
                </a:cubicBezTo>
                <a:cubicBezTo>
                  <a:pt x="848410" y="1038113"/>
                  <a:pt x="859983" y="1041071"/>
                  <a:pt x="872670" y="1041071"/>
                </a:cubicBezTo>
                <a:cubicBezTo>
                  <a:pt x="890844" y="1041071"/>
                  <a:pt x="904474" y="1035670"/>
                  <a:pt x="913561" y="1024869"/>
                </a:cubicBezTo>
                <a:lnTo>
                  <a:pt x="913561" y="1038756"/>
                </a:lnTo>
                <a:lnTo>
                  <a:pt x="960110" y="1038756"/>
                </a:lnTo>
                <a:lnTo>
                  <a:pt x="960110" y="847932"/>
                </a:lnTo>
                <a:close/>
                <a:moveTo>
                  <a:pt x="760208" y="831987"/>
                </a:moveTo>
                <a:cubicBezTo>
                  <a:pt x="751293" y="831987"/>
                  <a:pt x="744092" y="834474"/>
                  <a:pt x="738606" y="839446"/>
                </a:cubicBezTo>
                <a:cubicBezTo>
                  <a:pt x="733119" y="844418"/>
                  <a:pt x="730376" y="850590"/>
                  <a:pt x="730376" y="857962"/>
                </a:cubicBezTo>
                <a:cubicBezTo>
                  <a:pt x="730376" y="865335"/>
                  <a:pt x="733119" y="871507"/>
                  <a:pt x="738606" y="876479"/>
                </a:cubicBezTo>
                <a:cubicBezTo>
                  <a:pt x="744092" y="881451"/>
                  <a:pt x="751293" y="883937"/>
                  <a:pt x="760208" y="883937"/>
                </a:cubicBezTo>
                <a:cubicBezTo>
                  <a:pt x="769124" y="883937"/>
                  <a:pt x="776325" y="881408"/>
                  <a:pt x="781811" y="876350"/>
                </a:cubicBezTo>
                <a:cubicBezTo>
                  <a:pt x="787298" y="871292"/>
                  <a:pt x="790041" y="864906"/>
                  <a:pt x="790041" y="857191"/>
                </a:cubicBezTo>
                <a:cubicBezTo>
                  <a:pt x="790041" y="849818"/>
                  <a:pt x="787298" y="843775"/>
                  <a:pt x="781811" y="839060"/>
                </a:cubicBezTo>
                <a:cubicBezTo>
                  <a:pt x="776325" y="834345"/>
                  <a:pt x="769124" y="831987"/>
                  <a:pt x="760208" y="831987"/>
                </a:cubicBezTo>
                <a:close/>
                <a:moveTo>
                  <a:pt x="319953" y="631086"/>
                </a:moveTo>
                <a:cubicBezTo>
                  <a:pt x="328526" y="631086"/>
                  <a:pt x="335555" y="634001"/>
                  <a:pt x="341042" y="639830"/>
                </a:cubicBezTo>
                <a:cubicBezTo>
                  <a:pt x="346528" y="645659"/>
                  <a:pt x="349271" y="653718"/>
                  <a:pt x="349271" y="664005"/>
                </a:cubicBezTo>
                <a:cubicBezTo>
                  <a:pt x="349271" y="674463"/>
                  <a:pt x="346528" y="682650"/>
                  <a:pt x="341042" y="688565"/>
                </a:cubicBezTo>
                <a:cubicBezTo>
                  <a:pt x="335555" y="694480"/>
                  <a:pt x="328526" y="697437"/>
                  <a:pt x="319953" y="697437"/>
                </a:cubicBezTo>
                <a:cubicBezTo>
                  <a:pt x="311381" y="697437"/>
                  <a:pt x="304351" y="694480"/>
                  <a:pt x="298865" y="688565"/>
                </a:cubicBezTo>
                <a:cubicBezTo>
                  <a:pt x="293379" y="682650"/>
                  <a:pt x="290635" y="674463"/>
                  <a:pt x="290635" y="664005"/>
                </a:cubicBezTo>
                <a:cubicBezTo>
                  <a:pt x="290635" y="653718"/>
                  <a:pt x="293379" y="645659"/>
                  <a:pt x="298865" y="639830"/>
                </a:cubicBezTo>
                <a:cubicBezTo>
                  <a:pt x="304351" y="634001"/>
                  <a:pt x="311381" y="631086"/>
                  <a:pt x="319953" y="631086"/>
                </a:cubicBezTo>
                <a:close/>
                <a:moveTo>
                  <a:pt x="937278" y="626971"/>
                </a:moveTo>
                <a:cubicBezTo>
                  <a:pt x="944822" y="626971"/>
                  <a:pt x="951123" y="629114"/>
                  <a:pt x="956181" y="633401"/>
                </a:cubicBezTo>
                <a:cubicBezTo>
                  <a:pt x="961238" y="637687"/>
                  <a:pt x="964453" y="643516"/>
                  <a:pt x="965825" y="650889"/>
                </a:cubicBezTo>
                <a:lnTo>
                  <a:pt x="908732" y="650889"/>
                </a:lnTo>
                <a:cubicBezTo>
                  <a:pt x="910103" y="643516"/>
                  <a:pt x="913318" y="637687"/>
                  <a:pt x="918376" y="633401"/>
                </a:cubicBezTo>
                <a:cubicBezTo>
                  <a:pt x="923434" y="629114"/>
                  <a:pt x="929734" y="626971"/>
                  <a:pt x="937278" y="626971"/>
                </a:cubicBezTo>
                <a:close/>
                <a:moveTo>
                  <a:pt x="420937" y="594567"/>
                </a:moveTo>
                <a:lnTo>
                  <a:pt x="420937" y="672491"/>
                </a:lnTo>
                <a:cubicBezTo>
                  <a:pt x="420937" y="693751"/>
                  <a:pt x="426295" y="709696"/>
                  <a:pt x="437011" y="720326"/>
                </a:cubicBezTo>
                <a:cubicBezTo>
                  <a:pt x="447727" y="730956"/>
                  <a:pt x="462085" y="736271"/>
                  <a:pt x="480088" y="736271"/>
                </a:cubicBezTo>
                <a:cubicBezTo>
                  <a:pt x="488146" y="736271"/>
                  <a:pt x="495775" y="734813"/>
                  <a:pt x="502976" y="731899"/>
                </a:cubicBezTo>
                <a:cubicBezTo>
                  <a:pt x="510177" y="728984"/>
                  <a:pt x="516349" y="724698"/>
                  <a:pt x="521493" y="719040"/>
                </a:cubicBezTo>
                <a:lnTo>
                  <a:pt x="521493" y="733956"/>
                </a:lnTo>
                <a:lnTo>
                  <a:pt x="568042" y="733956"/>
                </a:lnTo>
                <a:lnTo>
                  <a:pt x="568042" y="594567"/>
                </a:lnTo>
                <a:lnTo>
                  <a:pt x="519178" y="594567"/>
                </a:lnTo>
                <a:lnTo>
                  <a:pt x="519178" y="661690"/>
                </a:lnTo>
                <a:cubicBezTo>
                  <a:pt x="519178" y="672834"/>
                  <a:pt x="516735" y="681107"/>
                  <a:pt x="511849" y="686507"/>
                </a:cubicBezTo>
                <a:cubicBezTo>
                  <a:pt x="506962" y="691908"/>
                  <a:pt x="500662" y="694608"/>
                  <a:pt x="492946" y="694608"/>
                </a:cubicBezTo>
                <a:cubicBezTo>
                  <a:pt x="485403" y="694608"/>
                  <a:pt x="479659" y="692208"/>
                  <a:pt x="475716" y="687407"/>
                </a:cubicBezTo>
                <a:cubicBezTo>
                  <a:pt x="471772" y="682607"/>
                  <a:pt x="469801" y="674977"/>
                  <a:pt x="469801" y="664519"/>
                </a:cubicBezTo>
                <a:lnTo>
                  <a:pt x="469801" y="594567"/>
                </a:lnTo>
                <a:close/>
                <a:moveTo>
                  <a:pt x="1090716" y="592253"/>
                </a:moveTo>
                <a:cubicBezTo>
                  <a:pt x="1076486" y="592253"/>
                  <a:pt x="1064270" y="594267"/>
                  <a:pt x="1054069" y="598296"/>
                </a:cubicBezTo>
                <a:cubicBezTo>
                  <a:pt x="1043868" y="602325"/>
                  <a:pt x="1036110" y="607812"/>
                  <a:pt x="1030795" y="614756"/>
                </a:cubicBezTo>
                <a:cubicBezTo>
                  <a:pt x="1025480" y="621699"/>
                  <a:pt x="1022822" y="629629"/>
                  <a:pt x="1022822" y="638544"/>
                </a:cubicBezTo>
                <a:cubicBezTo>
                  <a:pt x="1022822" y="649346"/>
                  <a:pt x="1025651" y="657747"/>
                  <a:pt x="1031309" y="663747"/>
                </a:cubicBezTo>
                <a:cubicBezTo>
                  <a:pt x="1036967" y="669748"/>
                  <a:pt x="1043696" y="673863"/>
                  <a:pt x="1051497" y="676092"/>
                </a:cubicBezTo>
                <a:cubicBezTo>
                  <a:pt x="1059298" y="678321"/>
                  <a:pt x="1068771" y="680121"/>
                  <a:pt x="1079915" y="681492"/>
                </a:cubicBezTo>
                <a:cubicBezTo>
                  <a:pt x="1088659" y="682693"/>
                  <a:pt x="1095046" y="683936"/>
                  <a:pt x="1099075" y="685221"/>
                </a:cubicBezTo>
                <a:cubicBezTo>
                  <a:pt x="1103104" y="686507"/>
                  <a:pt x="1105118" y="688693"/>
                  <a:pt x="1105118" y="691779"/>
                </a:cubicBezTo>
                <a:cubicBezTo>
                  <a:pt x="1105118" y="694866"/>
                  <a:pt x="1103447" y="697223"/>
                  <a:pt x="1100103" y="698852"/>
                </a:cubicBezTo>
                <a:cubicBezTo>
                  <a:pt x="1096760" y="700481"/>
                  <a:pt x="1091145" y="701295"/>
                  <a:pt x="1083258" y="701295"/>
                </a:cubicBezTo>
                <a:cubicBezTo>
                  <a:pt x="1074686" y="701295"/>
                  <a:pt x="1066028" y="700138"/>
                  <a:pt x="1057284" y="697823"/>
                </a:cubicBezTo>
                <a:cubicBezTo>
                  <a:pt x="1048540" y="695508"/>
                  <a:pt x="1040996" y="692380"/>
                  <a:pt x="1034652" y="688436"/>
                </a:cubicBezTo>
                <a:lnTo>
                  <a:pt x="1019993" y="721869"/>
                </a:lnTo>
                <a:cubicBezTo>
                  <a:pt x="1026851" y="726155"/>
                  <a:pt x="1035938" y="729627"/>
                  <a:pt x="1047254" y="732285"/>
                </a:cubicBezTo>
                <a:cubicBezTo>
                  <a:pt x="1058570" y="734942"/>
                  <a:pt x="1070057" y="736271"/>
                  <a:pt x="1081715" y="736271"/>
                </a:cubicBezTo>
                <a:cubicBezTo>
                  <a:pt x="1096289" y="736271"/>
                  <a:pt x="1108762" y="734299"/>
                  <a:pt x="1119134" y="730356"/>
                </a:cubicBezTo>
                <a:cubicBezTo>
                  <a:pt x="1129507" y="726412"/>
                  <a:pt x="1137351" y="720969"/>
                  <a:pt x="1142666" y="714025"/>
                </a:cubicBezTo>
                <a:cubicBezTo>
                  <a:pt x="1147981" y="707081"/>
                  <a:pt x="1150638" y="699238"/>
                  <a:pt x="1150638" y="690494"/>
                </a:cubicBezTo>
                <a:cubicBezTo>
                  <a:pt x="1150638" y="679864"/>
                  <a:pt x="1147852" y="671591"/>
                  <a:pt x="1142280" y="665676"/>
                </a:cubicBezTo>
                <a:cubicBezTo>
                  <a:pt x="1136708" y="659761"/>
                  <a:pt x="1130150" y="655689"/>
                  <a:pt x="1122606" y="653460"/>
                </a:cubicBezTo>
                <a:cubicBezTo>
                  <a:pt x="1115062" y="651232"/>
                  <a:pt x="1105547" y="649260"/>
                  <a:pt x="1094060" y="647545"/>
                </a:cubicBezTo>
                <a:cubicBezTo>
                  <a:pt x="1084973" y="646174"/>
                  <a:pt x="1078458" y="644845"/>
                  <a:pt x="1074514" y="643559"/>
                </a:cubicBezTo>
                <a:cubicBezTo>
                  <a:pt x="1070571" y="642273"/>
                  <a:pt x="1068599" y="640002"/>
                  <a:pt x="1068599" y="636744"/>
                </a:cubicBezTo>
                <a:cubicBezTo>
                  <a:pt x="1068599" y="633829"/>
                  <a:pt x="1070400" y="631472"/>
                  <a:pt x="1074000" y="629672"/>
                </a:cubicBezTo>
                <a:cubicBezTo>
                  <a:pt x="1077600" y="627871"/>
                  <a:pt x="1083258" y="626971"/>
                  <a:pt x="1090974" y="626971"/>
                </a:cubicBezTo>
                <a:cubicBezTo>
                  <a:pt x="1105375" y="626971"/>
                  <a:pt x="1118748" y="630400"/>
                  <a:pt x="1131093" y="637258"/>
                </a:cubicBezTo>
                <a:lnTo>
                  <a:pt x="1145752" y="604083"/>
                </a:lnTo>
                <a:cubicBezTo>
                  <a:pt x="1139065" y="600311"/>
                  <a:pt x="1130750" y="597396"/>
                  <a:pt x="1120806" y="595339"/>
                </a:cubicBezTo>
                <a:cubicBezTo>
                  <a:pt x="1110862" y="593281"/>
                  <a:pt x="1100832" y="592253"/>
                  <a:pt x="1090716" y="592253"/>
                </a:cubicBezTo>
                <a:close/>
                <a:moveTo>
                  <a:pt x="937021" y="592253"/>
                </a:moveTo>
                <a:cubicBezTo>
                  <a:pt x="922448" y="592253"/>
                  <a:pt x="909332" y="595339"/>
                  <a:pt x="897673" y="601511"/>
                </a:cubicBezTo>
                <a:cubicBezTo>
                  <a:pt x="886015" y="607683"/>
                  <a:pt x="876885" y="616213"/>
                  <a:pt x="870284" y="627100"/>
                </a:cubicBezTo>
                <a:cubicBezTo>
                  <a:pt x="863683" y="637987"/>
                  <a:pt x="860383" y="650289"/>
                  <a:pt x="860383" y="664005"/>
                </a:cubicBezTo>
                <a:cubicBezTo>
                  <a:pt x="860383" y="677892"/>
                  <a:pt x="863769" y="690322"/>
                  <a:pt x="870541" y="701295"/>
                </a:cubicBezTo>
                <a:cubicBezTo>
                  <a:pt x="877314" y="712268"/>
                  <a:pt x="886872" y="720840"/>
                  <a:pt x="899216" y="727012"/>
                </a:cubicBezTo>
                <a:cubicBezTo>
                  <a:pt x="911561" y="733185"/>
                  <a:pt x="925877" y="736271"/>
                  <a:pt x="942165" y="736271"/>
                </a:cubicBezTo>
                <a:cubicBezTo>
                  <a:pt x="968225" y="736271"/>
                  <a:pt x="988028" y="728727"/>
                  <a:pt x="1001572" y="713639"/>
                </a:cubicBezTo>
                <a:lnTo>
                  <a:pt x="975854" y="686893"/>
                </a:lnTo>
                <a:cubicBezTo>
                  <a:pt x="970882" y="691179"/>
                  <a:pt x="965953" y="694265"/>
                  <a:pt x="961067" y="696151"/>
                </a:cubicBezTo>
                <a:cubicBezTo>
                  <a:pt x="956181" y="698037"/>
                  <a:pt x="950394" y="698980"/>
                  <a:pt x="943708" y="698980"/>
                </a:cubicBezTo>
                <a:cubicBezTo>
                  <a:pt x="934792" y="698980"/>
                  <a:pt x="927377" y="697052"/>
                  <a:pt x="921462" y="693194"/>
                </a:cubicBezTo>
                <a:cubicBezTo>
                  <a:pt x="915547" y="689336"/>
                  <a:pt x="911561" y="683807"/>
                  <a:pt x="909503" y="676606"/>
                </a:cubicBezTo>
                <a:lnTo>
                  <a:pt x="1010830" y="676606"/>
                </a:lnTo>
                <a:cubicBezTo>
                  <a:pt x="1011345" y="668891"/>
                  <a:pt x="1011602" y="664862"/>
                  <a:pt x="1011602" y="664519"/>
                </a:cubicBezTo>
                <a:cubicBezTo>
                  <a:pt x="1011602" y="649603"/>
                  <a:pt x="1008301" y="636701"/>
                  <a:pt x="1001701" y="625814"/>
                </a:cubicBezTo>
                <a:cubicBezTo>
                  <a:pt x="995100" y="614927"/>
                  <a:pt x="986141" y="606612"/>
                  <a:pt x="974826" y="600868"/>
                </a:cubicBezTo>
                <a:cubicBezTo>
                  <a:pt x="963510" y="595124"/>
                  <a:pt x="950909" y="592253"/>
                  <a:pt x="937021" y="592253"/>
                </a:cubicBezTo>
                <a:close/>
                <a:moveTo>
                  <a:pt x="787964" y="592253"/>
                </a:moveTo>
                <a:cubicBezTo>
                  <a:pt x="772534" y="592253"/>
                  <a:pt x="758732" y="595296"/>
                  <a:pt x="746559" y="601382"/>
                </a:cubicBezTo>
                <a:cubicBezTo>
                  <a:pt x="734386" y="607469"/>
                  <a:pt x="724914" y="615956"/>
                  <a:pt x="718141" y="626843"/>
                </a:cubicBezTo>
                <a:cubicBezTo>
                  <a:pt x="711369" y="637730"/>
                  <a:pt x="707983" y="650117"/>
                  <a:pt x="707983" y="664005"/>
                </a:cubicBezTo>
                <a:cubicBezTo>
                  <a:pt x="707983" y="677892"/>
                  <a:pt x="711369" y="690322"/>
                  <a:pt x="718141" y="701295"/>
                </a:cubicBezTo>
                <a:cubicBezTo>
                  <a:pt x="724914" y="712268"/>
                  <a:pt x="734386" y="720840"/>
                  <a:pt x="746559" y="727012"/>
                </a:cubicBezTo>
                <a:cubicBezTo>
                  <a:pt x="758732" y="733185"/>
                  <a:pt x="772534" y="736271"/>
                  <a:pt x="787964" y="736271"/>
                </a:cubicBezTo>
                <a:cubicBezTo>
                  <a:pt x="803738" y="736271"/>
                  <a:pt x="817368" y="732885"/>
                  <a:pt x="828855" y="726112"/>
                </a:cubicBezTo>
                <a:cubicBezTo>
                  <a:pt x="840342" y="719340"/>
                  <a:pt x="848486" y="709953"/>
                  <a:pt x="853287" y="697952"/>
                </a:cubicBezTo>
                <a:lnTo>
                  <a:pt x="815482" y="678664"/>
                </a:lnTo>
                <a:cubicBezTo>
                  <a:pt x="809138" y="691179"/>
                  <a:pt x="799880" y="697437"/>
                  <a:pt x="787707" y="697437"/>
                </a:cubicBezTo>
                <a:cubicBezTo>
                  <a:pt x="778963" y="697437"/>
                  <a:pt x="771719" y="694480"/>
                  <a:pt x="765976" y="688565"/>
                </a:cubicBezTo>
                <a:cubicBezTo>
                  <a:pt x="760232" y="682650"/>
                  <a:pt x="757361" y="674463"/>
                  <a:pt x="757361" y="664005"/>
                </a:cubicBezTo>
                <a:cubicBezTo>
                  <a:pt x="757361" y="653718"/>
                  <a:pt x="760232" y="645659"/>
                  <a:pt x="765976" y="639830"/>
                </a:cubicBezTo>
                <a:cubicBezTo>
                  <a:pt x="771719" y="634001"/>
                  <a:pt x="778963" y="631086"/>
                  <a:pt x="787707" y="631086"/>
                </a:cubicBezTo>
                <a:cubicBezTo>
                  <a:pt x="799880" y="631086"/>
                  <a:pt x="809138" y="637344"/>
                  <a:pt x="815482" y="649860"/>
                </a:cubicBezTo>
                <a:lnTo>
                  <a:pt x="853287" y="630572"/>
                </a:lnTo>
                <a:cubicBezTo>
                  <a:pt x="848486" y="618570"/>
                  <a:pt x="840342" y="609183"/>
                  <a:pt x="828855" y="602411"/>
                </a:cubicBezTo>
                <a:cubicBezTo>
                  <a:pt x="817368" y="595639"/>
                  <a:pt x="803738" y="592253"/>
                  <a:pt x="787964" y="592253"/>
                </a:cubicBezTo>
                <a:close/>
                <a:moveTo>
                  <a:pt x="695781" y="592253"/>
                </a:moveTo>
                <a:cubicBezTo>
                  <a:pt x="685494" y="592253"/>
                  <a:pt x="676365" y="593839"/>
                  <a:pt x="668392" y="597010"/>
                </a:cubicBezTo>
                <a:cubicBezTo>
                  <a:pt x="660420" y="600182"/>
                  <a:pt x="653948" y="604940"/>
                  <a:pt x="648976" y="611284"/>
                </a:cubicBezTo>
                <a:lnTo>
                  <a:pt x="648976" y="594567"/>
                </a:lnTo>
                <a:lnTo>
                  <a:pt x="602427" y="594567"/>
                </a:lnTo>
                <a:lnTo>
                  <a:pt x="602427" y="733956"/>
                </a:lnTo>
                <a:lnTo>
                  <a:pt x="651290" y="733956"/>
                </a:lnTo>
                <a:lnTo>
                  <a:pt x="651290" y="669920"/>
                </a:lnTo>
                <a:cubicBezTo>
                  <a:pt x="651290" y="658261"/>
                  <a:pt x="654248" y="649603"/>
                  <a:pt x="660163" y="643945"/>
                </a:cubicBezTo>
                <a:cubicBezTo>
                  <a:pt x="666078" y="638287"/>
                  <a:pt x="674264" y="635458"/>
                  <a:pt x="684723" y="635458"/>
                </a:cubicBezTo>
                <a:cubicBezTo>
                  <a:pt x="687638" y="635458"/>
                  <a:pt x="691324" y="635715"/>
                  <a:pt x="695781" y="636230"/>
                </a:cubicBezTo>
                <a:close/>
                <a:moveTo>
                  <a:pt x="319953" y="592253"/>
                </a:moveTo>
                <a:cubicBezTo>
                  <a:pt x="304866" y="592253"/>
                  <a:pt x="291364" y="595296"/>
                  <a:pt x="279448" y="601382"/>
                </a:cubicBezTo>
                <a:cubicBezTo>
                  <a:pt x="267533" y="607469"/>
                  <a:pt x="258189" y="615999"/>
                  <a:pt x="251416" y="626971"/>
                </a:cubicBezTo>
                <a:cubicBezTo>
                  <a:pt x="244644" y="637944"/>
                  <a:pt x="241258" y="650289"/>
                  <a:pt x="241258" y="664005"/>
                </a:cubicBezTo>
                <a:cubicBezTo>
                  <a:pt x="241258" y="677892"/>
                  <a:pt x="244644" y="690322"/>
                  <a:pt x="251416" y="701295"/>
                </a:cubicBezTo>
                <a:cubicBezTo>
                  <a:pt x="258189" y="712268"/>
                  <a:pt x="267575" y="720840"/>
                  <a:pt x="279577" y="727012"/>
                </a:cubicBezTo>
                <a:cubicBezTo>
                  <a:pt x="291578" y="733185"/>
                  <a:pt x="305037" y="736271"/>
                  <a:pt x="319953" y="736271"/>
                </a:cubicBezTo>
                <a:cubicBezTo>
                  <a:pt x="335041" y="736271"/>
                  <a:pt x="348586" y="733185"/>
                  <a:pt x="360587" y="727012"/>
                </a:cubicBezTo>
                <a:cubicBezTo>
                  <a:pt x="372589" y="720840"/>
                  <a:pt x="381933" y="712268"/>
                  <a:pt x="388619" y="701295"/>
                </a:cubicBezTo>
                <a:cubicBezTo>
                  <a:pt x="395306" y="690322"/>
                  <a:pt x="398649" y="677892"/>
                  <a:pt x="398649" y="664005"/>
                </a:cubicBezTo>
                <a:cubicBezTo>
                  <a:pt x="398649" y="650117"/>
                  <a:pt x="395306" y="637730"/>
                  <a:pt x="388619" y="626843"/>
                </a:cubicBezTo>
                <a:cubicBezTo>
                  <a:pt x="381933" y="615956"/>
                  <a:pt x="372589" y="607469"/>
                  <a:pt x="360587" y="601382"/>
                </a:cubicBezTo>
                <a:cubicBezTo>
                  <a:pt x="348586" y="595296"/>
                  <a:pt x="335041" y="592253"/>
                  <a:pt x="319953" y="592253"/>
                </a:cubicBezTo>
                <a:close/>
                <a:moveTo>
                  <a:pt x="166791" y="592253"/>
                </a:moveTo>
                <a:cubicBezTo>
                  <a:pt x="152561" y="592253"/>
                  <a:pt x="140345" y="594267"/>
                  <a:pt x="130144" y="598296"/>
                </a:cubicBezTo>
                <a:cubicBezTo>
                  <a:pt x="119943" y="602325"/>
                  <a:pt x="112185" y="607812"/>
                  <a:pt x="106870" y="614756"/>
                </a:cubicBezTo>
                <a:cubicBezTo>
                  <a:pt x="101555" y="621699"/>
                  <a:pt x="98897" y="629629"/>
                  <a:pt x="98897" y="638544"/>
                </a:cubicBezTo>
                <a:cubicBezTo>
                  <a:pt x="98897" y="649346"/>
                  <a:pt x="101726" y="657747"/>
                  <a:pt x="107384" y="663747"/>
                </a:cubicBezTo>
                <a:cubicBezTo>
                  <a:pt x="113042" y="669748"/>
                  <a:pt x="119771" y="673863"/>
                  <a:pt x="127572" y="676092"/>
                </a:cubicBezTo>
                <a:cubicBezTo>
                  <a:pt x="135373" y="678321"/>
                  <a:pt x="144846" y="680121"/>
                  <a:pt x="155990" y="681492"/>
                </a:cubicBezTo>
                <a:cubicBezTo>
                  <a:pt x="164734" y="682693"/>
                  <a:pt x="171121" y="683936"/>
                  <a:pt x="175150" y="685221"/>
                </a:cubicBezTo>
                <a:cubicBezTo>
                  <a:pt x="179179" y="686507"/>
                  <a:pt x="181193" y="688693"/>
                  <a:pt x="181193" y="691779"/>
                </a:cubicBezTo>
                <a:cubicBezTo>
                  <a:pt x="181193" y="694866"/>
                  <a:pt x="179522" y="697223"/>
                  <a:pt x="176178" y="698852"/>
                </a:cubicBezTo>
                <a:cubicBezTo>
                  <a:pt x="172835" y="700481"/>
                  <a:pt x="167220" y="701295"/>
                  <a:pt x="159333" y="701295"/>
                </a:cubicBezTo>
                <a:cubicBezTo>
                  <a:pt x="150761" y="701295"/>
                  <a:pt x="142103" y="700138"/>
                  <a:pt x="133359" y="697823"/>
                </a:cubicBezTo>
                <a:cubicBezTo>
                  <a:pt x="124615" y="695508"/>
                  <a:pt x="117071" y="692380"/>
                  <a:pt x="110727" y="688436"/>
                </a:cubicBezTo>
                <a:lnTo>
                  <a:pt x="96068" y="721869"/>
                </a:lnTo>
                <a:cubicBezTo>
                  <a:pt x="102926" y="726155"/>
                  <a:pt x="112013" y="729627"/>
                  <a:pt x="123329" y="732285"/>
                </a:cubicBezTo>
                <a:cubicBezTo>
                  <a:pt x="134645" y="734942"/>
                  <a:pt x="146132" y="736271"/>
                  <a:pt x="157790" y="736271"/>
                </a:cubicBezTo>
                <a:cubicBezTo>
                  <a:pt x="172364" y="736271"/>
                  <a:pt x="184837" y="734299"/>
                  <a:pt x="195209" y="730356"/>
                </a:cubicBezTo>
                <a:cubicBezTo>
                  <a:pt x="205582" y="726412"/>
                  <a:pt x="213426" y="720969"/>
                  <a:pt x="218741" y="714025"/>
                </a:cubicBezTo>
                <a:cubicBezTo>
                  <a:pt x="224056" y="707081"/>
                  <a:pt x="226713" y="699238"/>
                  <a:pt x="226713" y="690494"/>
                </a:cubicBezTo>
                <a:cubicBezTo>
                  <a:pt x="226713" y="679864"/>
                  <a:pt x="223927" y="671591"/>
                  <a:pt x="218355" y="665676"/>
                </a:cubicBezTo>
                <a:cubicBezTo>
                  <a:pt x="212783" y="659761"/>
                  <a:pt x="206225" y="655689"/>
                  <a:pt x="198681" y="653460"/>
                </a:cubicBezTo>
                <a:cubicBezTo>
                  <a:pt x="191137" y="651232"/>
                  <a:pt x="181622" y="649260"/>
                  <a:pt x="170135" y="647545"/>
                </a:cubicBezTo>
                <a:cubicBezTo>
                  <a:pt x="161048" y="646174"/>
                  <a:pt x="154533" y="644845"/>
                  <a:pt x="150589" y="643559"/>
                </a:cubicBezTo>
                <a:cubicBezTo>
                  <a:pt x="146646" y="642273"/>
                  <a:pt x="144674" y="640002"/>
                  <a:pt x="144674" y="636744"/>
                </a:cubicBezTo>
                <a:cubicBezTo>
                  <a:pt x="144674" y="633829"/>
                  <a:pt x="146475" y="631472"/>
                  <a:pt x="150075" y="629672"/>
                </a:cubicBezTo>
                <a:cubicBezTo>
                  <a:pt x="153675" y="627871"/>
                  <a:pt x="159333" y="626971"/>
                  <a:pt x="167049" y="626971"/>
                </a:cubicBezTo>
                <a:cubicBezTo>
                  <a:pt x="181450" y="626971"/>
                  <a:pt x="194823" y="630400"/>
                  <a:pt x="207168" y="637258"/>
                </a:cubicBezTo>
                <a:lnTo>
                  <a:pt x="221827" y="604083"/>
                </a:lnTo>
                <a:cubicBezTo>
                  <a:pt x="215140" y="600311"/>
                  <a:pt x="206825" y="597396"/>
                  <a:pt x="196881" y="595339"/>
                </a:cubicBezTo>
                <a:cubicBezTo>
                  <a:pt x="186937" y="593281"/>
                  <a:pt x="176907" y="592253"/>
                  <a:pt x="166791" y="592253"/>
                </a:cubicBezTo>
                <a:close/>
                <a:moveTo>
                  <a:pt x="1444170" y="372320"/>
                </a:moveTo>
                <a:lnTo>
                  <a:pt x="1465259" y="372320"/>
                </a:lnTo>
                <a:lnTo>
                  <a:pt x="1465259" y="384408"/>
                </a:lnTo>
                <a:cubicBezTo>
                  <a:pt x="1463373" y="389723"/>
                  <a:pt x="1460287" y="393752"/>
                  <a:pt x="1456000" y="396495"/>
                </a:cubicBezTo>
                <a:cubicBezTo>
                  <a:pt x="1451714" y="399238"/>
                  <a:pt x="1446742" y="400610"/>
                  <a:pt x="1441084" y="400610"/>
                </a:cubicBezTo>
                <a:cubicBezTo>
                  <a:pt x="1435426" y="400610"/>
                  <a:pt x="1430969" y="399324"/>
                  <a:pt x="1427711" y="396752"/>
                </a:cubicBezTo>
                <a:cubicBezTo>
                  <a:pt x="1424454" y="394180"/>
                  <a:pt x="1422825" y="390751"/>
                  <a:pt x="1422825" y="386465"/>
                </a:cubicBezTo>
                <a:cubicBezTo>
                  <a:pt x="1422825" y="377035"/>
                  <a:pt x="1429940" y="372320"/>
                  <a:pt x="1444170" y="372320"/>
                </a:cubicBezTo>
                <a:close/>
                <a:moveTo>
                  <a:pt x="1167945" y="372320"/>
                </a:moveTo>
                <a:lnTo>
                  <a:pt x="1189033" y="372320"/>
                </a:lnTo>
                <a:lnTo>
                  <a:pt x="1189033" y="384408"/>
                </a:lnTo>
                <a:cubicBezTo>
                  <a:pt x="1187148" y="389723"/>
                  <a:pt x="1184062" y="393752"/>
                  <a:pt x="1179775" y="396495"/>
                </a:cubicBezTo>
                <a:cubicBezTo>
                  <a:pt x="1175489" y="399238"/>
                  <a:pt x="1170517" y="400610"/>
                  <a:pt x="1164859" y="400610"/>
                </a:cubicBezTo>
                <a:cubicBezTo>
                  <a:pt x="1159201" y="400610"/>
                  <a:pt x="1154744" y="399324"/>
                  <a:pt x="1151486" y="396752"/>
                </a:cubicBezTo>
                <a:cubicBezTo>
                  <a:pt x="1148228" y="394180"/>
                  <a:pt x="1146600" y="390751"/>
                  <a:pt x="1146600" y="386465"/>
                </a:cubicBezTo>
                <a:cubicBezTo>
                  <a:pt x="1146600" y="377035"/>
                  <a:pt x="1153715" y="372320"/>
                  <a:pt x="1167945" y="372320"/>
                </a:cubicBezTo>
                <a:close/>
                <a:moveTo>
                  <a:pt x="653595" y="372320"/>
                </a:moveTo>
                <a:lnTo>
                  <a:pt x="674684" y="372320"/>
                </a:lnTo>
                <a:lnTo>
                  <a:pt x="674684" y="384408"/>
                </a:lnTo>
                <a:cubicBezTo>
                  <a:pt x="672798" y="389723"/>
                  <a:pt x="669712" y="393752"/>
                  <a:pt x="665425" y="396495"/>
                </a:cubicBezTo>
                <a:cubicBezTo>
                  <a:pt x="661139" y="399238"/>
                  <a:pt x="656167" y="400610"/>
                  <a:pt x="650509" y="400610"/>
                </a:cubicBezTo>
                <a:cubicBezTo>
                  <a:pt x="644851" y="400610"/>
                  <a:pt x="640394" y="399324"/>
                  <a:pt x="637136" y="396752"/>
                </a:cubicBezTo>
                <a:cubicBezTo>
                  <a:pt x="633878" y="394180"/>
                  <a:pt x="632250" y="390751"/>
                  <a:pt x="632250" y="386465"/>
                </a:cubicBezTo>
                <a:cubicBezTo>
                  <a:pt x="632250" y="377035"/>
                  <a:pt x="639365" y="372320"/>
                  <a:pt x="653595" y="372320"/>
                </a:cubicBezTo>
                <a:close/>
                <a:moveTo>
                  <a:pt x="997257" y="326286"/>
                </a:moveTo>
                <a:cubicBezTo>
                  <a:pt x="1005830" y="326286"/>
                  <a:pt x="1012816" y="329201"/>
                  <a:pt x="1018217" y="335030"/>
                </a:cubicBezTo>
                <a:cubicBezTo>
                  <a:pt x="1023618" y="340859"/>
                  <a:pt x="1026318" y="348918"/>
                  <a:pt x="1026318" y="359205"/>
                </a:cubicBezTo>
                <a:cubicBezTo>
                  <a:pt x="1026318" y="369663"/>
                  <a:pt x="1023575" y="377850"/>
                  <a:pt x="1018088" y="383765"/>
                </a:cubicBezTo>
                <a:cubicBezTo>
                  <a:pt x="1012602" y="389680"/>
                  <a:pt x="1005658" y="392637"/>
                  <a:pt x="997257" y="392637"/>
                </a:cubicBezTo>
                <a:cubicBezTo>
                  <a:pt x="988685" y="392637"/>
                  <a:pt x="981655" y="389680"/>
                  <a:pt x="976169" y="383765"/>
                </a:cubicBezTo>
                <a:cubicBezTo>
                  <a:pt x="970682" y="377850"/>
                  <a:pt x="967939" y="369663"/>
                  <a:pt x="967939" y="359205"/>
                </a:cubicBezTo>
                <a:cubicBezTo>
                  <a:pt x="967939" y="348918"/>
                  <a:pt x="970682" y="340859"/>
                  <a:pt x="976169" y="335030"/>
                </a:cubicBezTo>
                <a:cubicBezTo>
                  <a:pt x="981655" y="329201"/>
                  <a:pt x="988685" y="326286"/>
                  <a:pt x="997257" y="326286"/>
                </a:cubicBezTo>
                <a:close/>
                <a:moveTo>
                  <a:pt x="1442884" y="287453"/>
                </a:moveTo>
                <a:cubicBezTo>
                  <a:pt x="1431740" y="287453"/>
                  <a:pt x="1420639" y="288867"/>
                  <a:pt x="1409580" y="291696"/>
                </a:cubicBezTo>
                <a:cubicBezTo>
                  <a:pt x="1398522" y="294525"/>
                  <a:pt x="1389135" y="298511"/>
                  <a:pt x="1381420" y="303655"/>
                </a:cubicBezTo>
                <a:lnTo>
                  <a:pt x="1397879" y="336830"/>
                </a:lnTo>
                <a:cubicBezTo>
                  <a:pt x="1402679" y="333058"/>
                  <a:pt x="1408509" y="330101"/>
                  <a:pt x="1415367" y="327958"/>
                </a:cubicBezTo>
                <a:cubicBezTo>
                  <a:pt x="1422225" y="325815"/>
                  <a:pt x="1428997" y="324743"/>
                  <a:pt x="1435683" y="324743"/>
                </a:cubicBezTo>
                <a:cubicBezTo>
                  <a:pt x="1454543" y="324743"/>
                  <a:pt x="1464401" y="332115"/>
                  <a:pt x="1465259" y="346860"/>
                </a:cubicBezTo>
                <a:lnTo>
                  <a:pt x="1437484" y="346860"/>
                </a:lnTo>
                <a:cubicBezTo>
                  <a:pt x="1416395" y="346860"/>
                  <a:pt x="1400793" y="350503"/>
                  <a:pt x="1390678" y="357790"/>
                </a:cubicBezTo>
                <a:cubicBezTo>
                  <a:pt x="1380562" y="365077"/>
                  <a:pt x="1375504" y="375321"/>
                  <a:pt x="1375504" y="388522"/>
                </a:cubicBezTo>
                <a:cubicBezTo>
                  <a:pt x="1375504" y="396752"/>
                  <a:pt x="1377519" y="404082"/>
                  <a:pt x="1381548" y="410511"/>
                </a:cubicBezTo>
                <a:cubicBezTo>
                  <a:pt x="1385577" y="416940"/>
                  <a:pt x="1391535" y="422041"/>
                  <a:pt x="1399422" y="425813"/>
                </a:cubicBezTo>
                <a:cubicBezTo>
                  <a:pt x="1407308" y="429585"/>
                  <a:pt x="1416653" y="431471"/>
                  <a:pt x="1427454" y="431471"/>
                </a:cubicBezTo>
                <a:cubicBezTo>
                  <a:pt x="1447856" y="431471"/>
                  <a:pt x="1461572" y="424698"/>
                  <a:pt x="1468602" y="411154"/>
                </a:cubicBezTo>
                <a:lnTo>
                  <a:pt x="1468602" y="429156"/>
                </a:lnTo>
                <a:lnTo>
                  <a:pt x="1514122" y="429156"/>
                </a:lnTo>
                <a:lnTo>
                  <a:pt x="1514122" y="351746"/>
                </a:lnTo>
                <a:cubicBezTo>
                  <a:pt x="1514122" y="329972"/>
                  <a:pt x="1508035" y="313813"/>
                  <a:pt x="1495862" y="303269"/>
                </a:cubicBezTo>
                <a:cubicBezTo>
                  <a:pt x="1483689" y="292725"/>
                  <a:pt x="1466030" y="287453"/>
                  <a:pt x="1442884" y="287453"/>
                </a:cubicBezTo>
                <a:close/>
                <a:moveTo>
                  <a:pt x="1166659" y="287453"/>
                </a:moveTo>
                <a:cubicBezTo>
                  <a:pt x="1155515" y="287453"/>
                  <a:pt x="1144414" y="288867"/>
                  <a:pt x="1133355" y="291696"/>
                </a:cubicBezTo>
                <a:cubicBezTo>
                  <a:pt x="1122297" y="294525"/>
                  <a:pt x="1112910" y="298511"/>
                  <a:pt x="1105194" y="303655"/>
                </a:cubicBezTo>
                <a:lnTo>
                  <a:pt x="1121654" y="336830"/>
                </a:lnTo>
                <a:cubicBezTo>
                  <a:pt x="1126454" y="333058"/>
                  <a:pt x="1132284" y="330101"/>
                  <a:pt x="1139142" y="327958"/>
                </a:cubicBezTo>
                <a:cubicBezTo>
                  <a:pt x="1146000" y="325815"/>
                  <a:pt x="1152772" y="324743"/>
                  <a:pt x="1159458" y="324743"/>
                </a:cubicBezTo>
                <a:cubicBezTo>
                  <a:pt x="1178318" y="324743"/>
                  <a:pt x="1188176" y="332115"/>
                  <a:pt x="1189033" y="346860"/>
                </a:cubicBezTo>
                <a:lnTo>
                  <a:pt x="1161259" y="346860"/>
                </a:lnTo>
                <a:cubicBezTo>
                  <a:pt x="1140170" y="346860"/>
                  <a:pt x="1124568" y="350503"/>
                  <a:pt x="1114453" y="357790"/>
                </a:cubicBezTo>
                <a:cubicBezTo>
                  <a:pt x="1104337" y="365077"/>
                  <a:pt x="1099279" y="375321"/>
                  <a:pt x="1099279" y="388522"/>
                </a:cubicBezTo>
                <a:cubicBezTo>
                  <a:pt x="1099279" y="396752"/>
                  <a:pt x="1101294" y="404082"/>
                  <a:pt x="1105323" y="410511"/>
                </a:cubicBezTo>
                <a:cubicBezTo>
                  <a:pt x="1109352" y="416940"/>
                  <a:pt x="1115310" y="422041"/>
                  <a:pt x="1123197" y="425813"/>
                </a:cubicBezTo>
                <a:cubicBezTo>
                  <a:pt x="1131083" y="429585"/>
                  <a:pt x="1140427" y="431471"/>
                  <a:pt x="1151229" y="431471"/>
                </a:cubicBezTo>
                <a:cubicBezTo>
                  <a:pt x="1171631" y="431471"/>
                  <a:pt x="1185347" y="424698"/>
                  <a:pt x="1192377" y="411154"/>
                </a:cubicBezTo>
                <a:lnTo>
                  <a:pt x="1192377" y="429156"/>
                </a:lnTo>
                <a:lnTo>
                  <a:pt x="1237897" y="429156"/>
                </a:lnTo>
                <a:lnTo>
                  <a:pt x="1237897" y="351746"/>
                </a:lnTo>
                <a:cubicBezTo>
                  <a:pt x="1237897" y="329972"/>
                  <a:pt x="1231810" y="313813"/>
                  <a:pt x="1219637" y="303269"/>
                </a:cubicBezTo>
                <a:cubicBezTo>
                  <a:pt x="1207464" y="292725"/>
                  <a:pt x="1189805" y="287453"/>
                  <a:pt x="1166659" y="287453"/>
                </a:cubicBezTo>
                <a:close/>
                <a:moveTo>
                  <a:pt x="652309" y="287453"/>
                </a:moveTo>
                <a:cubicBezTo>
                  <a:pt x="641165" y="287453"/>
                  <a:pt x="630064" y="288867"/>
                  <a:pt x="619005" y="291696"/>
                </a:cubicBezTo>
                <a:cubicBezTo>
                  <a:pt x="607947" y="294525"/>
                  <a:pt x="598560" y="298511"/>
                  <a:pt x="590844" y="303655"/>
                </a:cubicBezTo>
                <a:lnTo>
                  <a:pt x="607304" y="336830"/>
                </a:lnTo>
                <a:cubicBezTo>
                  <a:pt x="612104" y="333058"/>
                  <a:pt x="617934" y="330101"/>
                  <a:pt x="624792" y="327958"/>
                </a:cubicBezTo>
                <a:cubicBezTo>
                  <a:pt x="631650" y="325815"/>
                  <a:pt x="638422" y="324743"/>
                  <a:pt x="645108" y="324743"/>
                </a:cubicBezTo>
                <a:cubicBezTo>
                  <a:pt x="663968" y="324743"/>
                  <a:pt x="673826" y="332115"/>
                  <a:pt x="674684" y="346860"/>
                </a:cubicBezTo>
                <a:lnTo>
                  <a:pt x="646909" y="346860"/>
                </a:lnTo>
                <a:cubicBezTo>
                  <a:pt x="625820" y="346860"/>
                  <a:pt x="610218" y="350503"/>
                  <a:pt x="600103" y="357790"/>
                </a:cubicBezTo>
                <a:cubicBezTo>
                  <a:pt x="589987" y="365077"/>
                  <a:pt x="584929" y="375321"/>
                  <a:pt x="584929" y="388522"/>
                </a:cubicBezTo>
                <a:cubicBezTo>
                  <a:pt x="584929" y="396752"/>
                  <a:pt x="586944" y="404082"/>
                  <a:pt x="590973" y="410511"/>
                </a:cubicBezTo>
                <a:cubicBezTo>
                  <a:pt x="595002" y="416940"/>
                  <a:pt x="600960" y="422041"/>
                  <a:pt x="608847" y="425813"/>
                </a:cubicBezTo>
                <a:cubicBezTo>
                  <a:pt x="616733" y="429585"/>
                  <a:pt x="626078" y="431471"/>
                  <a:pt x="636879" y="431471"/>
                </a:cubicBezTo>
                <a:cubicBezTo>
                  <a:pt x="657281" y="431471"/>
                  <a:pt x="670997" y="424698"/>
                  <a:pt x="678027" y="411154"/>
                </a:cubicBezTo>
                <a:lnTo>
                  <a:pt x="678027" y="429156"/>
                </a:lnTo>
                <a:lnTo>
                  <a:pt x="723547" y="429156"/>
                </a:lnTo>
                <a:lnTo>
                  <a:pt x="723547" y="351746"/>
                </a:lnTo>
                <a:cubicBezTo>
                  <a:pt x="723547" y="329972"/>
                  <a:pt x="717460" y="313813"/>
                  <a:pt x="705287" y="303269"/>
                </a:cubicBezTo>
                <a:cubicBezTo>
                  <a:pt x="693114" y="292725"/>
                  <a:pt x="675455" y="287453"/>
                  <a:pt x="652309" y="287453"/>
                </a:cubicBezTo>
                <a:close/>
                <a:moveTo>
                  <a:pt x="1274835" y="258649"/>
                </a:moveTo>
                <a:lnTo>
                  <a:pt x="1274835" y="294911"/>
                </a:lnTo>
                <a:lnTo>
                  <a:pt x="1254518" y="294911"/>
                </a:lnTo>
                <a:lnTo>
                  <a:pt x="1254518" y="331430"/>
                </a:lnTo>
                <a:lnTo>
                  <a:pt x="1274835" y="331430"/>
                </a:lnTo>
                <a:lnTo>
                  <a:pt x="1274835" y="378235"/>
                </a:lnTo>
                <a:cubicBezTo>
                  <a:pt x="1274835" y="395895"/>
                  <a:pt x="1279721" y="409182"/>
                  <a:pt x="1289494" y="418098"/>
                </a:cubicBezTo>
                <a:cubicBezTo>
                  <a:pt x="1299266" y="427013"/>
                  <a:pt x="1313240" y="431471"/>
                  <a:pt x="1331413" y="431471"/>
                </a:cubicBezTo>
                <a:cubicBezTo>
                  <a:pt x="1338100" y="431471"/>
                  <a:pt x="1344401" y="430785"/>
                  <a:pt x="1350316" y="429413"/>
                </a:cubicBezTo>
                <a:cubicBezTo>
                  <a:pt x="1356231" y="428042"/>
                  <a:pt x="1361246" y="426070"/>
                  <a:pt x="1365360" y="423498"/>
                </a:cubicBezTo>
                <a:lnTo>
                  <a:pt x="1353273" y="389294"/>
                </a:lnTo>
                <a:cubicBezTo>
                  <a:pt x="1348987" y="392209"/>
                  <a:pt x="1344015" y="393666"/>
                  <a:pt x="1338357" y="393666"/>
                </a:cubicBezTo>
                <a:cubicBezTo>
                  <a:pt x="1333899" y="393666"/>
                  <a:pt x="1330342" y="392252"/>
                  <a:pt x="1327684" y="389423"/>
                </a:cubicBezTo>
                <a:cubicBezTo>
                  <a:pt x="1325027" y="386594"/>
                  <a:pt x="1323698" y="382693"/>
                  <a:pt x="1323698" y="377721"/>
                </a:cubicBezTo>
                <a:lnTo>
                  <a:pt x="1323698" y="331430"/>
                </a:lnTo>
                <a:lnTo>
                  <a:pt x="1355588" y="331430"/>
                </a:lnTo>
                <a:lnTo>
                  <a:pt x="1355588" y="294911"/>
                </a:lnTo>
                <a:lnTo>
                  <a:pt x="1323698" y="294911"/>
                </a:lnTo>
                <a:lnTo>
                  <a:pt x="1323698" y="258649"/>
                </a:lnTo>
                <a:close/>
                <a:moveTo>
                  <a:pt x="760485" y="258649"/>
                </a:moveTo>
                <a:lnTo>
                  <a:pt x="760485" y="294911"/>
                </a:lnTo>
                <a:lnTo>
                  <a:pt x="740168" y="294911"/>
                </a:lnTo>
                <a:lnTo>
                  <a:pt x="740168" y="331430"/>
                </a:lnTo>
                <a:lnTo>
                  <a:pt x="760485" y="331430"/>
                </a:lnTo>
                <a:lnTo>
                  <a:pt x="760485" y="378235"/>
                </a:lnTo>
                <a:cubicBezTo>
                  <a:pt x="760485" y="395895"/>
                  <a:pt x="765371" y="409182"/>
                  <a:pt x="775144" y="418098"/>
                </a:cubicBezTo>
                <a:cubicBezTo>
                  <a:pt x="784916" y="427013"/>
                  <a:pt x="798889" y="431471"/>
                  <a:pt x="817063" y="431471"/>
                </a:cubicBezTo>
                <a:cubicBezTo>
                  <a:pt x="823750" y="431471"/>
                  <a:pt x="830051" y="430785"/>
                  <a:pt x="835966" y="429413"/>
                </a:cubicBezTo>
                <a:cubicBezTo>
                  <a:pt x="841881" y="428042"/>
                  <a:pt x="846896" y="426070"/>
                  <a:pt x="851010" y="423498"/>
                </a:cubicBezTo>
                <a:lnTo>
                  <a:pt x="838923" y="389294"/>
                </a:lnTo>
                <a:cubicBezTo>
                  <a:pt x="834637" y="392209"/>
                  <a:pt x="829665" y="393666"/>
                  <a:pt x="824007" y="393666"/>
                </a:cubicBezTo>
                <a:cubicBezTo>
                  <a:pt x="819549" y="393666"/>
                  <a:pt x="815992" y="392252"/>
                  <a:pt x="813334" y="389423"/>
                </a:cubicBezTo>
                <a:cubicBezTo>
                  <a:pt x="810677" y="386594"/>
                  <a:pt x="809348" y="382693"/>
                  <a:pt x="809348" y="377721"/>
                </a:cubicBezTo>
                <a:lnTo>
                  <a:pt x="809348" y="331430"/>
                </a:lnTo>
                <a:lnTo>
                  <a:pt x="841238" y="331430"/>
                </a:lnTo>
                <a:lnTo>
                  <a:pt x="841238" y="294911"/>
                </a:lnTo>
                <a:lnTo>
                  <a:pt x="809348" y="294911"/>
                </a:lnTo>
                <a:lnTo>
                  <a:pt x="809348" y="258649"/>
                </a:lnTo>
                <a:close/>
                <a:moveTo>
                  <a:pt x="95554" y="249134"/>
                </a:moveTo>
                <a:lnTo>
                  <a:pt x="153933" y="429156"/>
                </a:lnTo>
                <a:lnTo>
                  <a:pt x="208454" y="429156"/>
                </a:lnTo>
                <a:lnTo>
                  <a:pt x="244458" y="319600"/>
                </a:lnTo>
                <a:lnTo>
                  <a:pt x="278920" y="429156"/>
                </a:lnTo>
                <a:lnTo>
                  <a:pt x="333441" y="429156"/>
                </a:lnTo>
                <a:lnTo>
                  <a:pt x="391820" y="249134"/>
                </a:lnTo>
                <a:lnTo>
                  <a:pt x="343213" y="249134"/>
                </a:lnTo>
                <a:lnTo>
                  <a:pt x="305409" y="365120"/>
                </a:lnTo>
                <a:lnTo>
                  <a:pt x="269147" y="249134"/>
                </a:lnTo>
                <a:lnTo>
                  <a:pt x="222341" y="249134"/>
                </a:lnTo>
                <a:lnTo>
                  <a:pt x="184279" y="364091"/>
                </a:lnTo>
                <a:lnTo>
                  <a:pt x="148018" y="249134"/>
                </a:lnTo>
                <a:close/>
                <a:moveTo>
                  <a:pt x="1025546" y="238332"/>
                </a:moveTo>
                <a:lnTo>
                  <a:pt x="1025546" y="301855"/>
                </a:lnTo>
                <a:cubicBezTo>
                  <a:pt x="1016460" y="292253"/>
                  <a:pt x="1003601" y="287453"/>
                  <a:pt x="986970" y="287453"/>
                </a:cubicBezTo>
                <a:cubicBezTo>
                  <a:pt x="974283" y="287453"/>
                  <a:pt x="962710" y="290367"/>
                  <a:pt x="952252" y="296197"/>
                </a:cubicBezTo>
                <a:cubicBezTo>
                  <a:pt x="941793" y="302026"/>
                  <a:pt x="933521" y="310384"/>
                  <a:pt x="927434" y="321271"/>
                </a:cubicBezTo>
                <a:cubicBezTo>
                  <a:pt x="921348" y="332158"/>
                  <a:pt x="918305" y="344803"/>
                  <a:pt x="918305" y="359205"/>
                </a:cubicBezTo>
                <a:cubicBezTo>
                  <a:pt x="918305" y="373606"/>
                  <a:pt x="921348" y="386294"/>
                  <a:pt x="927434" y="397266"/>
                </a:cubicBezTo>
                <a:cubicBezTo>
                  <a:pt x="933521" y="408239"/>
                  <a:pt x="941793" y="416683"/>
                  <a:pt x="952252" y="422598"/>
                </a:cubicBezTo>
                <a:cubicBezTo>
                  <a:pt x="962710" y="428513"/>
                  <a:pt x="974283" y="431471"/>
                  <a:pt x="986970" y="431471"/>
                </a:cubicBezTo>
                <a:cubicBezTo>
                  <a:pt x="1005144" y="431471"/>
                  <a:pt x="1018774" y="426070"/>
                  <a:pt x="1027861" y="415269"/>
                </a:cubicBezTo>
                <a:lnTo>
                  <a:pt x="1027861" y="429156"/>
                </a:lnTo>
                <a:lnTo>
                  <a:pt x="1074410" y="429156"/>
                </a:lnTo>
                <a:lnTo>
                  <a:pt x="1074410" y="238332"/>
                </a:lnTo>
                <a:close/>
                <a:moveTo>
                  <a:pt x="411927" y="238332"/>
                </a:moveTo>
                <a:lnTo>
                  <a:pt x="411927" y="429156"/>
                </a:lnTo>
                <a:lnTo>
                  <a:pt x="460790" y="429156"/>
                </a:lnTo>
                <a:lnTo>
                  <a:pt x="460790" y="361776"/>
                </a:lnTo>
                <a:cubicBezTo>
                  <a:pt x="460790" y="350803"/>
                  <a:pt x="463319" y="342574"/>
                  <a:pt x="468377" y="337087"/>
                </a:cubicBezTo>
                <a:cubicBezTo>
                  <a:pt x="473434" y="331601"/>
                  <a:pt x="480164" y="328858"/>
                  <a:pt x="488565" y="328858"/>
                </a:cubicBezTo>
                <a:cubicBezTo>
                  <a:pt x="503824" y="328858"/>
                  <a:pt x="511454" y="338373"/>
                  <a:pt x="511454" y="357404"/>
                </a:cubicBezTo>
                <a:lnTo>
                  <a:pt x="511454" y="429156"/>
                </a:lnTo>
                <a:lnTo>
                  <a:pt x="560317" y="429156"/>
                </a:lnTo>
                <a:lnTo>
                  <a:pt x="560317" y="349432"/>
                </a:lnTo>
                <a:cubicBezTo>
                  <a:pt x="560317" y="328686"/>
                  <a:pt x="555045" y="313170"/>
                  <a:pt x="544501" y="302883"/>
                </a:cubicBezTo>
                <a:cubicBezTo>
                  <a:pt x="533956" y="292596"/>
                  <a:pt x="520026" y="287453"/>
                  <a:pt x="502710" y="287453"/>
                </a:cubicBezTo>
                <a:cubicBezTo>
                  <a:pt x="494480" y="287453"/>
                  <a:pt x="486765" y="288739"/>
                  <a:pt x="479564" y="291310"/>
                </a:cubicBezTo>
                <a:cubicBezTo>
                  <a:pt x="472363" y="293882"/>
                  <a:pt x="466105" y="297654"/>
                  <a:pt x="460790" y="302626"/>
                </a:cubicBezTo>
                <a:lnTo>
                  <a:pt x="460790" y="238332"/>
                </a:lnTo>
                <a:close/>
                <a:moveTo>
                  <a:pt x="217714" y="0"/>
                </a:moveTo>
                <a:lnTo>
                  <a:pt x="1682931" y="0"/>
                </a:lnTo>
                <a:cubicBezTo>
                  <a:pt x="1803171" y="0"/>
                  <a:pt x="1900645" y="97474"/>
                  <a:pt x="1900645" y="217714"/>
                </a:cubicBezTo>
                <a:lnTo>
                  <a:pt x="1900645" y="1088572"/>
                </a:lnTo>
                <a:cubicBezTo>
                  <a:pt x="1900645" y="1208812"/>
                  <a:pt x="1803171" y="1306286"/>
                  <a:pt x="1682931" y="1306286"/>
                </a:cubicBezTo>
                <a:lnTo>
                  <a:pt x="217714" y="1306286"/>
                </a:lnTo>
                <a:cubicBezTo>
                  <a:pt x="97474" y="1306286"/>
                  <a:pt x="0" y="1208812"/>
                  <a:pt x="0" y="1088572"/>
                </a:cubicBezTo>
                <a:lnTo>
                  <a:pt x="0" y="217714"/>
                </a:lnTo>
                <a:cubicBezTo>
                  <a:pt x="0" y="97474"/>
                  <a:pt x="97474" y="0"/>
                  <a:pt x="21771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M" sz="2000" b="1" dirty="0">
              <a:latin typeface="Montserrat ExtraBold" panose="000009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A02B9-E957-42DC-EA4F-C557BE7C69B9}"/>
              </a:ext>
            </a:extLst>
          </p:cNvPr>
          <p:cNvSpPr txBox="1"/>
          <p:nvPr/>
        </p:nvSpPr>
        <p:spPr>
          <a:xfrm>
            <a:off x="6217195" y="1639908"/>
            <a:ext cx="2425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Navigation data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Road sign info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Road state info</a:t>
            </a:r>
            <a:endParaRPr lang="en-CM" sz="1800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6026F-0EC0-41DF-EBD2-57A5829425A4}"/>
              </a:ext>
            </a:extLst>
          </p:cNvPr>
          <p:cNvSpPr txBox="1"/>
          <p:nvPr/>
        </p:nvSpPr>
        <p:spPr>
          <a:xfrm>
            <a:off x="6581486" y="3273509"/>
            <a:ext cx="226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Weather data</a:t>
            </a:r>
            <a:endParaRPr lang="en-CM" sz="1800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03DE6-BD88-550F-8B90-C53C06438278}"/>
              </a:ext>
            </a:extLst>
          </p:cNvPr>
          <p:cNvSpPr txBox="1"/>
          <p:nvPr/>
        </p:nvSpPr>
        <p:spPr>
          <a:xfrm>
            <a:off x="438647" y="3567253"/>
            <a:ext cx="20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Road sign data</a:t>
            </a:r>
            <a:endParaRPr lang="en-CM" sz="1800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21003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2904093"/>
            <a:ext cx="4998315" cy="16983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ENTITY RELATIONSHIP DIAGRAM</a:t>
            </a:r>
            <a:endParaRPr lang="fr-FR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085306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" y="177487"/>
            <a:ext cx="1711260" cy="365218"/>
          </a:xfrm>
        </p:spPr>
        <p:txBody>
          <a:bodyPr/>
          <a:lstStyle/>
          <a:p>
            <a:r>
              <a:rPr lang="en-US" sz="1600" dirty="0"/>
              <a:t>ER DIAGRAM</a:t>
            </a:r>
            <a:endParaRPr lang="en-CM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99DAB-4FB1-502C-C740-8FFC272D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6050" y="652842"/>
            <a:ext cx="5876475" cy="62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186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" y="177487"/>
            <a:ext cx="1711260" cy="365218"/>
          </a:xfrm>
        </p:spPr>
        <p:txBody>
          <a:bodyPr/>
          <a:lstStyle/>
          <a:p>
            <a:r>
              <a:rPr lang="en-US" sz="1600" dirty="0"/>
              <a:t>ER DIAGRAM</a:t>
            </a:r>
            <a:endParaRPr lang="en-CM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99DAB-4FB1-502C-C740-8FFC272D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6050" y="-1585311"/>
            <a:ext cx="5876475" cy="62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58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0" y="3359925"/>
            <a:ext cx="5155063" cy="811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IMPLEMENTATION</a:t>
            </a:r>
            <a:endParaRPr lang="fr-FR"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953230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0" y="177487"/>
            <a:ext cx="2207649" cy="365218"/>
          </a:xfrm>
        </p:spPr>
        <p:txBody>
          <a:bodyPr/>
          <a:lstStyle/>
          <a:p>
            <a:r>
              <a:rPr lang="en-US" sz="1600" dirty="0"/>
              <a:t>IMPLEMENTATION</a:t>
            </a:r>
            <a:endParaRPr lang="en-CM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6CA84-313C-3288-2C3B-0D3FACCBD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9" t="3636" r="7647" b="4000"/>
          <a:stretch/>
        </p:blipFill>
        <p:spPr>
          <a:xfrm>
            <a:off x="6812061" y="-53897"/>
            <a:ext cx="2331939" cy="5251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D3D2C-CDA1-B5A7-A2DF-2A7E87EFB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2" t="7001" r="8556" b="7001"/>
          <a:stretch/>
        </p:blipFill>
        <p:spPr>
          <a:xfrm>
            <a:off x="153489" y="552256"/>
            <a:ext cx="3285310" cy="4423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9088FE-5F46-5DCC-1F73-888302D8B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0" t="6155" r="9266" b="6155"/>
          <a:stretch/>
        </p:blipFill>
        <p:spPr>
          <a:xfrm>
            <a:off x="3487674" y="508735"/>
            <a:ext cx="3122023" cy="45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55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0" y="177487"/>
            <a:ext cx="2207649" cy="365218"/>
          </a:xfrm>
        </p:spPr>
        <p:txBody>
          <a:bodyPr/>
          <a:lstStyle/>
          <a:p>
            <a:r>
              <a:rPr lang="en-US" sz="1600" dirty="0"/>
              <a:t>IMPLEMENTATION</a:t>
            </a:r>
            <a:endParaRPr lang="en-CM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B7941-C393-FF53-A611-F72E7992B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2" t="5334" r="8629" b="5270"/>
          <a:stretch/>
        </p:blipFill>
        <p:spPr>
          <a:xfrm>
            <a:off x="1058091" y="552256"/>
            <a:ext cx="2736669" cy="4598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1064-3EED-EB19-C6B8-E66E2DBE94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5" t="4698" r="8857" b="4635"/>
          <a:stretch/>
        </p:blipFill>
        <p:spPr>
          <a:xfrm>
            <a:off x="4781006" y="68289"/>
            <a:ext cx="2475412" cy="50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5815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0" y="177487"/>
            <a:ext cx="2207649" cy="365218"/>
          </a:xfrm>
        </p:spPr>
        <p:txBody>
          <a:bodyPr/>
          <a:lstStyle/>
          <a:p>
            <a:r>
              <a:rPr lang="en-US" sz="1600" dirty="0"/>
              <a:t>IMPLEMENTATION</a:t>
            </a:r>
            <a:endParaRPr lang="en-CM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6DB5E-B809-CC81-13AF-7D074CD5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" y="705200"/>
            <a:ext cx="8982525" cy="41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073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59991"/>
            <a:ext cx="5155063" cy="1186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FACTORS CONSIDERED</a:t>
            </a:r>
            <a:endParaRPr lang="fr-FR"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407798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0" y="3520440"/>
            <a:ext cx="4422371" cy="618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ENLIGHTENMENT</a:t>
            </a:r>
            <a:endParaRPr lang="fr-FR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0" y="177487"/>
            <a:ext cx="2054187" cy="365218"/>
          </a:xfrm>
        </p:spPr>
        <p:txBody>
          <a:bodyPr/>
          <a:lstStyle/>
          <a:p>
            <a:r>
              <a:rPr lang="en-US" sz="1600" dirty="0"/>
              <a:t>OTHER FACTORS</a:t>
            </a:r>
            <a:endParaRPr lang="en-CM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1D714-4D5E-6010-1698-1967C6901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" y="702582"/>
            <a:ext cx="9000309" cy="42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9987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0" y="177487"/>
            <a:ext cx="2054187" cy="365218"/>
          </a:xfrm>
        </p:spPr>
        <p:txBody>
          <a:bodyPr/>
          <a:lstStyle/>
          <a:p>
            <a:r>
              <a:rPr lang="en-US" sz="1600" dirty="0"/>
              <a:t>OTHER FACTORS</a:t>
            </a:r>
            <a:endParaRPr lang="en-CM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1D714-4D5E-6010-1698-1967C6901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82" y="600290"/>
            <a:ext cx="9199567" cy="4272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F7CE4-CEB5-8882-1C36-A1E469D7D622}"/>
              </a:ext>
            </a:extLst>
          </p:cNvPr>
          <p:cNvSpPr txBox="1"/>
          <p:nvPr/>
        </p:nvSpPr>
        <p:spPr>
          <a:xfrm>
            <a:off x="0" y="1175702"/>
            <a:ext cx="2562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Speed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Security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8554279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0" y="177487"/>
            <a:ext cx="2054187" cy="365218"/>
          </a:xfrm>
        </p:spPr>
        <p:txBody>
          <a:bodyPr/>
          <a:lstStyle/>
          <a:p>
            <a:r>
              <a:rPr lang="en-US" sz="1600" dirty="0"/>
              <a:t>OTHER FACTORS</a:t>
            </a:r>
            <a:endParaRPr lang="en-CM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1D714-4D5E-6010-1698-1967C6901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142" y="512310"/>
            <a:ext cx="9901965" cy="44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7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159;p68">
            <a:extLst>
              <a:ext uri="{FF2B5EF4-FFF2-40B4-BE49-F238E27FC236}">
                <a16:creationId xmlns:a16="http://schemas.microsoft.com/office/drawing/2014/main" id="{170DEFAA-CA7F-4F29-99BB-BC721D84B392}"/>
              </a:ext>
            </a:extLst>
          </p:cNvPr>
          <p:cNvSpPr txBox="1">
            <a:spLocks/>
          </p:cNvSpPr>
          <p:nvPr/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THANK YOU!</a:t>
            </a:r>
          </a:p>
        </p:txBody>
      </p:sp>
      <p:cxnSp>
        <p:nvCxnSpPr>
          <p:cNvPr id="23" name="Google Shape;2161;p68">
            <a:extLst>
              <a:ext uri="{FF2B5EF4-FFF2-40B4-BE49-F238E27FC236}">
                <a16:creationId xmlns:a16="http://schemas.microsoft.com/office/drawing/2014/main" id="{60D198F4-D32A-45AA-BE35-3F18B13E87B4}"/>
              </a:ext>
            </a:extLst>
          </p:cNvPr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Google Shape;2163;p68">
            <a:extLst>
              <a:ext uri="{FF2B5EF4-FFF2-40B4-BE49-F238E27FC236}">
                <a16:creationId xmlns:a16="http://schemas.microsoft.com/office/drawing/2014/main" id="{1BE84F71-106C-4A49-9138-5970E7908D8D}"/>
              </a:ext>
            </a:extLst>
          </p:cNvPr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607F5A-7858-403A-A5B1-F8807B300521}"/>
              </a:ext>
            </a:extLst>
          </p:cNvPr>
          <p:cNvSpPr txBox="1"/>
          <p:nvPr/>
        </p:nvSpPr>
        <p:spPr>
          <a:xfrm>
            <a:off x="1013399" y="2033141"/>
            <a:ext cx="425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ExtraBold" panose="00000900000000000000" pitchFamily="2" charset="0"/>
              </a:rPr>
              <a:t>PRESENTED BY GROUP 3</a:t>
            </a:r>
            <a:endParaRPr lang="en-CM" sz="32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367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" y="177487"/>
            <a:ext cx="2395218" cy="365218"/>
          </a:xfrm>
        </p:spPr>
        <p:txBody>
          <a:bodyPr/>
          <a:lstStyle/>
          <a:p>
            <a:r>
              <a:rPr lang="en-US" sz="1600" dirty="0"/>
              <a:t>ENLIGHTENMENT</a:t>
            </a:r>
            <a:endParaRPr lang="en-CM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41F8C-E05C-84C9-DC55-7984ED48C627}"/>
              </a:ext>
            </a:extLst>
          </p:cNvPr>
          <p:cNvSpPr txBox="1"/>
          <p:nvPr/>
        </p:nvSpPr>
        <p:spPr>
          <a:xfrm>
            <a:off x="366542" y="2187029"/>
            <a:ext cx="369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Montserrat ExtraBold"/>
                <a:sym typeface="Montserrat ExtraBold"/>
              </a:rPr>
              <a:t>ROAD SIGN</a:t>
            </a:r>
            <a:endParaRPr lang="en-CM" sz="4400" b="1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AADFAE-B2B0-F353-147C-4708CED57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5" t="5728" r="39769" b="72932"/>
          <a:stretch/>
        </p:blipFill>
        <p:spPr>
          <a:xfrm>
            <a:off x="4572000" y="353961"/>
            <a:ext cx="4205458" cy="4191918"/>
          </a:xfrm>
          <a:custGeom>
            <a:avLst/>
            <a:gdLst>
              <a:gd name="connsiteX0" fmla="*/ 0 w 4205458"/>
              <a:gd name="connsiteY0" fmla="*/ 0 h 4191918"/>
              <a:gd name="connsiteX1" fmla="*/ 4205458 w 4205458"/>
              <a:gd name="connsiteY1" fmla="*/ 0 h 4191918"/>
              <a:gd name="connsiteX2" fmla="*/ 4205458 w 4205458"/>
              <a:gd name="connsiteY2" fmla="*/ 4191918 h 4191918"/>
              <a:gd name="connsiteX3" fmla="*/ 0 w 4205458"/>
              <a:gd name="connsiteY3" fmla="*/ 4191918 h 419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458" h="4191918">
                <a:moveTo>
                  <a:pt x="0" y="0"/>
                </a:moveTo>
                <a:lnTo>
                  <a:pt x="4205458" y="0"/>
                </a:lnTo>
                <a:lnTo>
                  <a:pt x="4205458" y="4191918"/>
                </a:lnTo>
                <a:lnTo>
                  <a:pt x="0" y="4191918"/>
                </a:lnTo>
                <a:close/>
              </a:path>
            </a:pathLst>
          </a:custGeom>
          <a:solidFill>
            <a:srgbClr val="C88800"/>
          </a:solidFill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0CF7E5-4428-97C3-C187-482906871E33}"/>
              </a:ext>
            </a:extLst>
          </p:cNvPr>
          <p:cNvSpPr txBox="1"/>
          <p:nvPr/>
        </p:nvSpPr>
        <p:spPr>
          <a:xfrm>
            <a:off x="530828" y="2956470"/>
            <a:ext cx="205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NAME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MEANING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 ExtraBold"/>
                <a:sym typeface="Montserrat ExtraBold"/>
              </a:rPr>
              <a:t>CATEGORY</a:t>
            </a:r>
            <a:endParaRPr lang="en-CM" sz="1800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" y="177487"/>
            <a:ext cx="2395218" cy="365218"/>
          </a:xfrm>
        </p:spPr>
        <p:txBody>
          <a:bodyPr/>
          <a:lstStyle/>
          <a:p>
            <a:r>
              <a:rPr lang="en-US" sz="1600" dirty="0"/>
              <a:t>ENLIGHTENMENT</a:t>
            </a:r>
            <a:endParaRPr lang="en-CM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41F8C-E05C-84C9-DC55-7984ED48C627}"/>
              </a:ext>
            </a:extLst>
          </p:cNvPr>
          <p:cNvSpPr txBox="1"/>
          <p:nvPr/>
        </p:nvSpPr>
        <p:spPr>
          <a:xfrm>
            <a:off x="919558" y="663029"/>
            <a:ext cx="369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Montserrat ExtraBold"/>
                <a:sym typeface="Montserrat ExtraBold"/>
              </a:rPr>
              <a:t>ROAD SIGN</a:t>
            </a:r>
            <a:endParaRPr lang="en-CM" sz="4000" b="1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98E881-7138-B4F2-2F9E-42E66D67E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4" t="3734" r="23026" b="7817"/>
          <a:stretch/>
        </p:blipFill>
        <p:spPr>
          <a:xfrm>
            <a:off x="5224639" y="84635"/>
            <a:ext cx="2618882" cy="4974228"/>
          </a:xfrm>
          <a:prstGeom prst="rect">
            <a:avLst/>
          </a:prstGeom>
          <a:solidFill>
            <a:srgbClr val="C88800"/>
          </a:solidFill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ACF808-7C4F-884C-CA48-A2C6627BC321}"/>
              </a:ext>
            </a:extLst>
          </p:cNvPr>
          <p:cNvSpPr txBox="1"/>
          <p:nvPr/>
        </p:nvSpPr>
        <p:spPr>
          <a:xfrm>
            <a:off x="1262348" y="1487965"/>
            <a:ext cx="2069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Montserrat ExtraBold"/>
                <a:sym typeface="Montserrat ExtraBold"/>
              </a:rPr>
              <a:t>NAME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Montserrat ExtraBold"/>
                <a:sym typeface="Montserrat ExtraBold"/>
              </a:rPr>
              <a:t>MEANING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Montserrat ExtraBold"/>
                <a:sym typeface="Montserrat ExtraBold"/>
              </a:rPr>
              <a:t>CATEGORY</a:t>
            </a:r>
            <a:endParaRPr lang="en-CM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9B8F1-31A3-352C-5A3D-CBA4665DC45E}"/>
              </a:ext>
            </a:extLst>
          </p:cNvPr>
          <p:cNvSpPr txBox="1"/>
          <p:nvPr/>
        </p:nvSpPr>
        <p:spPr>
          <a:xfrm>
            <a:off x="1183933" y="2343679"/>
            <a:ext cx="1683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Montserrat ExtraBold"/>
                <a:sym typeface="Montserrat ExtraBold"/>
              </a:rPr>
              <a:t>POST</a:t>
            </a:r>
            <a:endParaRPr lang="en-CM" sz="4000" b="1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0ED5B-4BDE-AA2F-F99D-C2230E6EEDF9}"/>
              </a:ext>
            </a:extLst>
          </p:cNvPr>
          <p:cNvSpPr txBox="1"/>
          <p:nvPr/>
        </p:nvSpPr>
        <p:spPr>
          <a:xfrm>
            <a:off x="1275960" y="3168615"/>
            <a:ext cx="206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Montserrat ExtraBold"/>
                <a:sym typeface="Montserrat ExtraBold"/>
              </a:rPr>
              <a:t>LOCATION</a:t>
            </a:r>
            <a:endParaRPr lang="en-CM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54137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222;p45">
            <a:extLst>
              <a:ext uri="{FF2B5EF4-FFF2-40B4-BE49-F238E27FC236}">
                <a16:creationId xmlns:a16="http://schemas.microsoft.com/office/drawing/2014/main" id="{73B1FEFC-C6D5-4D53-9ED8-242AB21D6134}"/>
              </a:ext>
            </a:extLst>
          </p:cNvPr>
          <p:cNvCxnSpPr>
            <a:cxnSpLocks/>
          </p:cNvCxnSpPr>
          <p:nvPr/>
        </p:nvCxnSpPr>
        <p:spPr>
          <a:xfrm>
            <a:off x="161475" y="167936"/>
            <a:ext cx="2054187" cy="95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2C2B7D6-FB06-4A57-3A1F-BF57DCBD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" y="177487"/>
            <a:ext cx="2395218" cy="365218"/>
          </a:xfrm>
        </p:spPr>
        <p:txBody>
          <a:bodyPr/>
          <a:lstStyle/>
          <a:p>
            <a:r>
              <a:rPr lang="en-US" sz="1600" dirty="0"/>
              <a:t>ENLIGHTENMENT</a:t>
            </a:r>
            <a:endParaRPr lang="en-CM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41F8C-E05C-84C9-DC55-7984ED48C627}"/>
              </a:ext>
            </a:extLst>
          </p:cNvPr>
          <p:cNvSpPr txBox="1"/>
          <p:nvPr/>
        </p:nvSpPr>
        <p:spPr>
          <a:xfrm>
            <a:off x="462359" y="1795084"/>
            <a:ext cx="4246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Montserrat ExtraBold"/>
                <a:sym typeface="Montserrat ExtraBold"/>
              </a:rPr>
              <a:t>MULTI ROAD SIGN</a:t>
            </a:r>
            <a:endParaRPr lang="en-CM" sz="3200" b="1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98E881-7138-B4F2-2F9E-42E66D67E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01" r="14901"/>
          <a:stretch/>
        </p:blipFill>
        <p:spPr>
          <a:xfrm>
            <a:off x="5224639" y="84635"/>
            <a:ext cx="2618882" cy="4974228"/>
          </a:xfrm>
          <a:prstGeom prst="rect">
            <a:avLst/>
          </a:prstGeom>
          <a:solidFill>
            <a:srgbClr val="C88800"/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9B8F1-31A3-352C-5A3D-CBA4665DC45E}"/>
              </a:ext>
            </a:extLst>
          </p:cNvPr>
          <p:cNvSpPr txBox="1"/>
          <p:nvPr/>
        </p:nvSpPr>
        <p:spPr>
          <a:xfrm>
            <a:off x="1743782" y="2571749"/>
            <a:ext cx="1683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Montserrat ExtraBold"/>
                <a:sym typeface="Montserrat ExtraBold"/>
              </a:rPr>
              <a:t>POST</a:t>
            </a:r>
            <a:endParaRPr lang="en-CM" sz="4000" b="1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36371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883353" y="119591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4733789" y="204078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INFORMATIVE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1883353" y="376440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WARNING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883350" y="204078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REGULATORY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4733792" y="119591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1883350" y="291953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2718253" y="197137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5568692" y="197137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2718250" y="369499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CB959D82-F888-7A1C-2F24-495FFA78AB4B}"/>
              </a:ext>
            </a:extLst>
          </p:cNvPr>
          <p:cNvSpPr txBox="1">
            <a:spLocks/>
          </p:cNvSpPr>
          <p:nvPr/>
        </p:nvSpPr>
        <p:spPr>
          <a:xfrm>
            <a:off x="3733866" y="465475"/>
            <a:ext cx="1999840" cy="36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CATEGORIES</a:t>
            </a:r>
            <a:endParaRPr lang="en-CM" sz="1600" dirty="0">
              <a:solidFill>
                <a:schemeClr val="tx2"/>
              </a:solidFill>
            </a:endParaRPr>
          </a:p>
        </p:txBody>
      </p:sp>
      <p:sp>
        <p:nvSpPr>
          <p:cNvPr id="10" name="Google Shape;181;p40">
            <a:extLst>
              <a:ext uri="{FF2B5EF4-FFF2-40B4-BE49-F238E27FC236}">
                <a16:creationId xmlns:a16="http://schemas.microsoft.com/office/drawing/2014/main" id="{0FB574A0-A507-F2BD-D428-EF7B9EA1C022}"/>
              </a:ext>
            </a:extLst>
          </p:cNvPr>
          <p:cNvSpPr txBox="1">
            <a:spLocks/>
          </p:cNvSpPr>
          <p:nvPr/>
        </p:nvSpPr>
        <p:spPr>
          <a:xfrm>
            <a:off x="4733789" y="3764407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GUIDE</a:t>
            </a:r>
          </a:p>
        </p:txBody>
      </p:sp>
      <p:sp>
        <p:nvSpPr>
          <p:cNvPr id="11" name="Google Shape;186;p40">
            <a:extLst>
              <a:ext uri="{FF2B5EF4-FFF2-40B4-BE49-F238E27FC236}">
                <a16:creationId xmlns:a16="http://schemas.microsoft.com/office/drawing/2014/main" id="{C6594D82-3D33-6AF5-54D7-765C42B4BB78}"/>
              </a:ext>
            </a:extLst>
          </p:cNvPr>
          <p:cNvSpPr txBox="1">
            <a:spLocks/>
          </p:cNvSpPr>
          <p:nvPr/>
        </p:nvSpPr>
        <p:spPr>
          <a:xfrm>
            <a:off x="4733786" y="291953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12" name="Google Shape;189;p40">
            <a:extLst>
              <a:ext uri="{FF2B5EF4-FFF2-40B4-BE49-F238E27FC236}">
                <a16:creationId xmlns:a16="http://schemas.microsoft.com/office/drawing/2014/main" id="{7953C059-CD79-F70D-2103-3A41A34859E0}"/>
              </a:ext>
            </a:extLst>
          </p:cNvPr>
          <p:cNvCxnSpPr/>
          <p:nvPr/>
        </p:nvCxnSpPr>
        <p:spPr>
          <a:xfrm>
            <a:off x="5568686" y="369499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Roundabout Sign | Regulatory Road Signs | eBay">
            <a:extLst>
              <a:ext uri="{FF2B5EF4-FFF2-40B4-BE49-F238E27FC236}">
                <a16:creationId xmlns:a16="http://schemas.microsoft.com/office/drawing/2014/main" id="{4FF23120-7B48-DF38-C5F1-A2D18085C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5" b="13313"/>
          <a:stretch/>
        </p:blipFill>
        <p:spPr bwMode="auto">
          <a:xfrm>
            <a:off x="690517" y="1459773"/>
            <a:ext cx="1090678" cy="9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EBB3CF-E261-9AD3-7420-ECFB0153C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" r="8305"/>
          <a:stretch/>
        </p:blipFill>
        <p:spPr bwMode="auto">
          <a:xfrm>
            <a:off x="6910252" y="1175289"/>
            <a:ext cx="1822270" cy="13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1DE4DC-CDBC-2E32-6FA1-2B15D977E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t="13958" r="21725"/>
          <a:stretch/>
        </p:blipFill>
        <p:spPr bwMode="auto">
          <a:xfrm>
            <a:off x="818726" y="3155207"/>
            <a:ext cx="1064624" cy="97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5AADE4A-7699-AF48-D54C-F9D02615E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" r="8305"/>
          <a:stretch/>
        </p:blipFill>
        <p:spPr bwMode="auto">
          <a:xfrm>
            <a:off x="6910252" y="3076414"/>
            <a:ext cx="1822270" cy="13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514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</a:t>
            </a:r>
            <a:r>
              <a:rPr lang="en" dirty="0"/>
              <a:t> Design Process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1338237" y="1713050"/>
            <a:ext cx="2933295" cy="790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Determined the purpose of our database</a:t>
            </a:r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5088009" y="3576113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Divide the information into tables</a:t>
            </a:r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and organized the information required </a:t>
            </a:r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57C17F-0B11-1B3C-59B1-55EBD1065F06}"/>
              </a:ext>
            </a:extLst>
          </p:cNvPr>
          <p:cNvSpPr txBox="1"/>
          <p:nvPr/>
        </p:nvSpPr>
        <p:spPr>
          <a:xfrm>
            <a:off x="3840476" y="2503221"/>
            <a:ext cx="584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Montserrat ExtraBold" panose="00000900000000000000" pitchFamily="2" charset="0"/>
              </a:rPr>
              <a:t>01</a:t>
            </a:r>
            <a:endParaRPr lang="en-CM" sz="28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F87B0-F774-F71C-97F4-4044194BDD84}"/>
              </a:ext>
            </a:extLst>
          </p:cNvPr>
          <p:cNvSpPr txBox="1"/>
          <p:nvPr/>
        </p:nvSpPr>
        <p:spPr>
          <a:xfrm>
            <a:off x="4620943" y="2507492"/>
            <a:ext cx="715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Montserrat ExtraBold" panose="00000900000000000000" pitchFamily="2" charset="0"/>
              </a:rPr>
              <a:t>02</a:t>
            </a:r>
            <a:endParaRPr lang="en-CM" sz="28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D7733-5026-5310-D129-CF3C479AD98A}"/>
              </a:ext>
            </a:extLst>
          </p:cNvPr>
          <p:cNvSpPr txBox="1"/>
          <p:nvPr/>
        </p:nvSpPr>
        <p:spPr>
          <a:xfrm>
            <a:off x="3807821" y="3162448"/>
            <a:ext cx="698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Montserrat ExtraBold" panose="00000900000000000000" pitchFamily="2" charset="0"/>
              </a:rPr>
              <a:t>04</a:t>
            </a:r>
            <a:endParaRPr lang="en-CM" sz="28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4D5C5-3256-8969-021E-F03CDB99B830}"/>
              </a:ext>
            </a:extLst>
          </p:cNvPr>
          <p:cNvSpPr txBox="1"/>
          <p:nvPr/>
        </p:nvSpPr>
        <p:spPr>
          <a:xfrm>
            <a:off x="4647066" y="3162448"/>
            <a:ext cx="715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Montserrat ExtraBold" panose="00000900000000000000" pitchFamily="2" charset="0"/>
              </a:rPr>
              <a:t>03</a:t>
            </a:r>
            <a:endParaRPr lang="en-CM" sz="2800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4427B-D7E5-8EA2-1B68-C4963768A7BA}"/>
              </a:ext>
            </a:extLst>
          </p:cNvPr>
          <p:cNvSpPr txBox="1"/>
          <p:nvPr/>
        </p:nvSpPr>
        <p:spPr>
          <a:xfrm>
            <a:off x="2407700" y="3685668"/>
            <a:ext cx="1724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lt1"/>
                </a:solidFill>
                <a:latin typeface="Montserrat"/>
                <a:sym typeface="Montserrat"/>
              </a:rPr>
              <a:t>Designed the ER-Diagram</a:t>
            </a:r>
            <a:endParaRPr lang="en-CM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14610" y="3156427"/>
            <a:ext cx="4933000" cy="1193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DATABASE DESIGN PROCESS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475286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59D82-F888-7A1C-2F24-495FFA78AB4B}"/>
              </a:ext>
            </a:extLst>
          </p:cNvPr>
          <p:cNvSpPr txBox="1">
            <a:spLocks/>
          </p:cNvSpPr>
          <p:nvPr/>
        </p:nvSpPr>
        <p:spPr>
          <a:xfrm>
            <a:off x="3733866" y="465475"/>
            <a:ext cx="1999840" cy="36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PURPOSE</a:t>
            </a:r>
            <a:endParaRPr lang="en-CM" sz="1600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77590-0F8F-629B-E482-F5CEF5B29AA9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CM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566874-D493-B6F6-E158-5F9F7334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298" y="2571748"/>
            <a:ext cx="1999840" cy="962035"/>
          </a:xfrm>
        </p:spPr>
        <p:txBody>
          <a:bodyPr/>
          <a:lstStyle/>
          <a:p>
            <a:r>
              <a:rPr lang="en-US" dirty="0"/>
              <a:t>Store road sign / state info</a:t>
            </a:r>
            <a:endParaRPr lang="en-CM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712F7A-8857-E556-43D2-182790316FA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028550" y="2802625"/>
            <a:ext cx="2325144" cy="500283"/>
          </a:xfrm>
        </p:spPr>
        <p:txBody>
          <a:bodyPr/>
          <a:lstStyle/>
          <a:p>
            <a:r>
              <a:rPr lang="en-US" dirty="0"/>
              <a:t>Store User report </a:t>
            </a:r>
            <a:endParaRPr lang="en-CM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2465EE-3D16-E42F-074D-945897FFDDE8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Store user data</a:t>
            </a:r>
            <a:endParaRPr lang="en-CM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09D9CB-2B57-731F-F900-183CC6423F9E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CM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CB800A-64C4-D0D8-C6A8-1CD347B9EC5D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CM" dirty="0"/>
          </a:p>
        </p:txBody>
      </p:sp>
    </p:spTree>
    <p:extLst>
      <p:ext uri="{BB962C8B-B14F-4D97-AF65-F5344CB8AC3E}">
        <p14:creationId xmlns:p14="http://schemas.microsoft.com/office/powerpoint/2010/main" val="31965179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GROUP 3 - TASK 5</Template>
  <TotalTime>568</TotalTime>
  <Words>166</Words>
  <Application>Microsoft Office PowerPoint</Application>
  <PresentationFormat>On-screen Show (16:9)</PresentationFormat>
  <Paragraphs>84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Montserrat</vt:lpstr>
      <vt:lpstr>Montserrat ExtraBold</vt:lpstr>
      <vt:lpstr>Montserrat ExtraLight</vt:lpstr>
      <vt:lpstr>Whyte Inktrap Heavy</vt:lpstr>
      <vt:lpstr>Wingdings</vt:lpstr>
      <vt:lpstr>Futuristic Background by Slidesgo</vt:lpstr>
      <vt:lpstr>DATABASE DESIGN AND IMPLEMENTATION</vt:lpstr>
      <vt:lpstr>ENLIGHTENMENT</vt:lpstr>
      <vt:lpstr>ENLIGHTENMENT</vt:lpstr>
      <vt:lpstr>ENLIGHTENMENT</vt:lpstr>
      <vt:lpstr>ENLIGHTENMENT</vt:lpstr>
      <vt:lpstr>01</vt:lpstr>
      <vt:lpstr>Database Design Process</vt:lpstr>
      <vt:lpstr>DATABASE DESIGN PROCESS</vt:lpstr>
      <vt:lpstr>01</vt:lpstr>
      <vt:lpstr>DATA SOURCES</vt:lpstr>
      <vt:lpstr>DATA SOURCES</vt:lpstr>
      <vt:lpstr>ENTITY RELATIONSHIP DIAGRAM</vt:lpstr>
      <vt:lpstr>ER DIAGRAM</vt:lpstr>
      <vt:lpstr>ER DIAGRAM</vt:lpstr>
      <vt:lpstr>IMPLEMENTATION</vt:lpstr>
      <vt:lpstr>IMPLEMENTATION</vt:lpstr>
      <vt:lpstr>IMPLEMENTATION</vt:lpstr>
      <vt:lpstr>IMPLEMENTATION</vt:lpstr>
      <vt:lpstr>OTHER FACTORS CONSIDERED</vt:lpstr>
      <vt:lpstr>OTHER FACTORS</vt:lpstr>
      <vt:lpstr>OTHER FACTORS</vt:lpstr>
      <vt:lpstr>OTHER FACTORS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Joy Sameza</dc:creator>
  <cp:lastModifiedBy>Joy Sameza</cp:lastModifiedBy>
  <cp:revision>1</cp:revision>
  <dcterms:created xsi:type="dcterms:W3CDTF">2024-06-20T14:00:20Z</dcterms:created>
  <dcterms:modified xsi:type="dcterms:W3CDTF">2024-06-20T23:29:09Z</dcterms:modified>
</cp:coreProperties>
</file>